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448" r:id="rId3"/>
    <p:sldId id="449" r:id="rId4"/>
    <p:sldId id="450" r:id="rId5"/>
    <p:sldId id="451" r:id="rId6"/>
    <p:sldId id="293" r:id="rId7"/>
    <p:sldId id="459" r:id="rId8"/>
    <p:sldId id="453" r:id="rId9"/>
    <p:sldId id="458" r:id="rId10"/>
    <p:sldId id="457" r:id="rId11"/>
    <p:sldId id="290" r:id="rId12"/>
    <p:sldId id="462" r:id="rId13"/>
    <p:sldId id="461" r:id="rId14"/>
    <p:sldId id="454" r:id="rId15"/>
    <p:sldId id="460" r:id="rId16"/>
    <p:sldId id="262" r:id="rId17"/>
    <p:sldId id="455" r:id="rId18"/>
    <p:sldId id="289" r:id="rId19"/>
    <p:sldId id="456" r:id="rId20"/>
    <p:sldId id="452" r:id="rId21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A35"/>
    <a:srgbClr val="ECECEC"/>
    <a:srgbClr val="F5FF80"/>
    <a:srgbClr val="D7E4E3"/>
    <a:srgbClr val="000000"/>
    <a:srgbClr val="F1EAE3"/>
    <a:srgbClr val="FBFBFB"/>
    <a:srgbClr val="EC5B5C"/>
    <a:srgbClr val="F8F8F8"/>
    <a:srgbClr val="D6CD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799" autoAdjust="0"/>
  </p:normalViewPr>
  <p:slideViewPr>
    <p:cSldViewPr snapToGrid="0" showGuides="1">
      <p:cViewPr varScale="1">
        <p:scale>
          <a:sx n="86" d="100"/>
          <a:sy n="86" d="100"/>
        </p:scale>
        <p:origin x="24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67"/>
    </p:cViewPr>
  </p:sorterViewPr>
  <p:notesViewPr>
    <p:cSldViewPr snapToGrid="0">
      <p:cViewPr varScale="1">
        <p:scale>
          <a:sx n="57" d="100"/>
          <a:sy n="57" d="100"/>
        </p:scale>
        <p:origin x="2112" y="2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gs" Target="tags/tag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B87CD-54B4-4E9A-B40F-926276AE1BC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1D3E1B-6EFF-4A75-A3C0-EE4BF997391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e7d195523061f1c09d430b2e086820dbf734666a277b0d4b500BB7A72AB1412ED5183AD7B3816201F88CE1DA88F1BDB3B214B2C038CB098A30603A7C73162896CA56D5F2C85C2877766F9AF7CC3216D7160CFBCE9AB1F52833BEE2C4AEA8F2AEB5FF3E8C4B4868FA922DAEDEDC4F65D9B7AD6B91E1E71570C1EE3A6A31F796416A5DA14D1BCBAF2D8F2BF416ECCA56C9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e7d195523061f1c09d430b2e086820dbf734666a277b0d4b500BB7A72AB1412ED5183AD7B3816201F88CE1DA88F1BDB3B214B2C038CB098A30603A7C73162896CA56D5F2C85C2877766F9AF7CC3216D7160CFBCE9AB1F52833BEE2C4AEA8F2AEB5FF3E8C4B4868FA922DAEDEDC4F65D9B7AD6B91E1E71570C1EE3A6A31F796416A5DA14D1BCBAF2D8F2BF416ECCA56C9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2"/>
          </a:xfrm>
          <a:prstGeom prst="rect">
            <a:avLst/>
          </a:prstGeom>
        </p:spPr>
      </p:pic>
      <p:sp>
        <p:nvSpPr>
          <p:cNvPr id="2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2997200" y="1498600"/>
            <a:ext cx="2605547" cy="38608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Lato" panose="020F0502020204030203" pitchFamily="34" charset="0"/>
              </a:defRPr>
            </a:lvl1pPr>
          </a:lstStyle>
          <a:p>
            <a:endParaRPr lang="en-ID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e7d195523061f1c09d430b2e086820dbf734666a277b0d4b500BB7A72AB1412ED5183AD7B3816201F88CE1DA88F1BDB3B214B2C038CB098A30603A7C73162896CA56D5F2C85C2877766F9AF7CC3216D7160CFBCE9AB1F52833BEE2C4AEA8F2AEB5FF3E8C4B4868FA922DAEDEDC4F65D9B7AD6B91E1E71570C1EE3A6A31F796416A5DA14D1BCBAF2D8F2BF416ECCA56C9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2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3873500" y="1239451"/>
            <a:ext cx="4445000" cy="4184104"/>
          </a:xfrm>
          <a:custGeom>
            <a:avLst/>
            <a:gdLst>
              <a:gd name="connsiteX0" fmla="*/ 2981449 w 5943422"/>
              <a:gd name="connsiteY0" fmla="*/ 1865473 h 5594578"/>
              <a:gd name="connsiteX1" fmla="*/ 3633667 w 5943422"/>
              <a:gd name="connsiteY1" fmla="*/ 2144386 h 5594578"/>
              <a:gd name="connsiteX2" fmla="*/ 3902231 w 5943422"/>
              <a:gd name="connsiteY2" fmla="*/ 2839830 h 5594578"/>
              <a:gd name="connsiteX3" fmla="*/ 3633667 w 5943422"/>
              <a:gd name="connsiteY3" fmla="*/ 3540139 h 5594578"/>
              <a:gd name="connsiteX4" fmla="*/ 2981449 w 5943422"/>
              <a:gd name="connsiteY4" fmla="*/ 3823916 h 5594578"/>
              <a:gd name="connsiteX5" fmla="*/ 2321322 w 5943422"/>
              <a:gd name="connsiteY5" fmla="*/ 3540139 h 5594578"/>
              <a:gd name="connsiteX6" fmla="*/ 2041193 w 5943422"/>
              <a:gd name="connsiteY6" fmla="*/ 2839830 h 5594578"/>
              <a:gd name="connsiteX7" fmla="*/ 2319494 w 5943422"/>
              <a:gd name="connsiteY7" fmla="*/ 2144386 h 5594578"/>
              <a:gd name="connsiteX8" fmla="*/ 2981449 w 5943422"/>
              <a:gd name="connsiteY8" fmla="*/ 1865473 h 5594578"/>
              <a:gd name="connsiteX9" fmla="*/ 2971704 w 5943422"/>
              <a:gd name="connsiteY9" fmla="*/ 1106325 h 5594578"/>
              <a:gd name="connsiteX10" fmla="*/ 2023435 w 5943422"/>
              <a:gd name="connsiteY10" fmla="*/ 1333641 h 5594578"/>
              <a:gd name="connsiteX11" fmla="*/ 1369760 w 5943422"/>
              <a:gd name="connsiteY11" fmla="*/ 1945097 h 5594578"/>
              <a:gd name="connsiteX12" fmla="*/ 1126197 w 5943422"/>
              <a:gd name="connsiteY12" fmla="*/ 2834957 h 5594578"/>
              <a:gd name="connsiteX13" fmla="*/ 1369760 w 5943422"/>
              <a:gd name="connsiteY13" fmla="*/ 3732036 h 5594578"/>
              <a:gd name="connsiteX14" fmla="*/ 2023435 w 5943422"/>
              <a:gd name="connsiteY14" fmla="*/ 4351786 h 5594578"/>
              <a:gd name="connsiteX15" fmla="*/ 2971704 w 5943422"/>
              <a:gd name="connsiteY15" fmla="*/ 4583064 h 5594578"/>
              <a:gd name="connsiteX16" fmla="*/ 3919981 w 5943422"/>
              <a:gd name="connsiteY16" fmla="*/ 4351786 h 5594578"/>
              <a:gd name="connsiteX17" fmla="*/ 4573661 w 5943422"/>
              <a:gd name="connsiteY17" fmla="*/ 3732036 h 5594578"/>
              <a:gd name="connsiteX18" fmla="*/ 4817226 w 5943422"/>
              <a:gd name="connsiteY18" fmla="*/ 2834957 h 5594578"/>
              <a:gd name="connsiteX19" fmla="*/ 4573661 w 5943422"/>
              <a:gd name="connsiteY19" fmla="*/ 1947260 h 5594578"/>
              <a:gd name="connsiteX20" fmla="*/ 3919981 w 5943422"/>
              <a:gd name="connsiteY20" fmla="*/ 1334723 h 5594578"/>
              <a:gd name="connsiteX21" fmla="*/ 2971704 w 5943422"/>
              <a:gd name="connsiteY21" fmla="*/ 1106325 h 5594578"/>
              <a:gd name="connsiteX22" fmla="*/ 0 w 5943422"/>
              <a:gd name="connsiteY22" fmla="*/ 0 h 5594578"/>
              <a:gd name="connsiteX23" fmla="*/ 5943422 w 5943422"/>
              <a:gd name="connsiteY23" fmla="*/ 0 h 5594578"/>
              <a:gd name="connsiteX24" fmla="*/ 5943422 w 5943422"/>
              <a:gd name="connsiteY24" fmla="*/ 5594578 h 5594578"/>
              <a:gd name="connsiteX25" fmla="*/ 0 w 5943422"/>
              <a:gd name="connsiteY25" fmla="*/ 5594578 h 5594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943422" h="5594578">
                <a:moveTo>
                  <a:pt x="2981449" y="1865473"/>
                </a:moveTo>
                <a:cubicBezTo>
                  <a:pt x="3243614" y="1871361"/>
                  <a:pt x="3461018" y="1964330"/>
                  <a:pt x="3633667" y="2144386"/>
                </a:cubicBezTo>
                <a:cubicBezTo>
                  <a:pt x="3806314" y="2324439"/>
                  <a:pt x="3895837" y="2556254"/>
                  <a:pt x="3902231" y="2839830"/>
                </a:cubicBezTo>
                <a:cubicBezTo>
                  <a:pt x="3895837" y="3123809"/>
                  <a:pt x="3806314" y="3357245"/>
                  <a:pt x="3633667" y="3540139"/>
                </a:cubicBezTo>
                <a:cubicBezTo>
                  <a:pt x="3461018" y="3723032"/>
                  <a:pt x="3243614" y="3817624"/>
                  <a:pt x="2981449" y="3823916"/>
                </a:cubicBezTo>
                <a:cubicBezTo>
                  <a:pt x="2720604" y="3817624"/>
                  <a:pt x="2500562" y="3723032"/>
                  <a:pt x="2321322" y="3540139"/>
                </a:cubicBezTo>
                <a:cubicBezTo>
                  <a:pt x="2142079" y="3357245"/>
                  <a:pt x="2048704" y="3123809"/>
                  <a:pt x="2041193" y="2839830"/>
                </a:cubicBezTo>
                <a:cubicBezTo>
                  <a:pt x="2048399" y="2556254"/>
                  <a:pt x="2141167" y="2324439"/>
                  <a:pt x="2319494" y="2144386"/>
                </a:cubicBezTo>
                <a:cubicBezTo>
                  <a:pt x="2497821" y="1964330"/>
                  <a:pt x="2718472" y="1871361"/>
                  <a:pt x="2981449" y="1865473"/>
                </a:cubicBezTo>
                <a:close/>
                <a:moveTo>
                  <a:pt x="2971704" y="1106325"/>
                </a:moveTo>
                <a:cubicBezTo>
                  <a:pt x="2616143" y="1109263"/>
                  <a:pt x="2300054" y="1185034"/>
                  <a:pt x="2023435" y="1333641"/>
                </a:cubicBezTo>
                <a:cubicBezTo>
                  <a:pt x="1746818" y="1482249"/>
                  <a:pt x="1528926" y="1686067"/>
                  <a:pt x="1369760" y="1945097"/>
                </a:cubicBezTo>
                <a:cubicBezTo>
                  <a:pt x="1210594" y="2204130"/>
                  <a:pt x="1129405" y="2500749"/>
                  <a:pt x="1126197" y="2834957"/>
                </a:cubicBezTo>
                <a:cubicBezTo>
                  <a:pt x="1129405" y="3170944"/>
                  <a:pt x="1210594" y="3469969"/>
                  <a:pt x="1369760" y="3732036"/>
                </a:cubicBezTo>
                <a:cubicBezTo>
                  <a:pt x="1528926" y="3994103"/>
                  <a:pt x="1746818" y="4200686"/>
                  <a:pt x="2023435" y="4351786"/>
                </a:cubicBezTo>
                <a:cubicBezTo>
                  <a:pt x="2300054" y="4502883"/>
                  <a:pt x="2616143" y="4579978"/>
                  <a:pt x="2971704" y="4583064"/>
                </a:cubicBezTo>
                <a:cubicBezTo>
                  <a:pt x="3327269" y="4579978"/>
                  <a:pt x="3643361" y="4502883"/>
                  <a:pt x="3919981" y="4351786"/>
                </a:cubicBezTo>
                <a:cubicBezTo>
                  <a:pt x="4196600" y="4200686"/>
                  <a:pt x="4414495" y="3994103"/>
                  <a:pt x="4573661" y="3732036"/>
                </a:cubicBezTo>
                <a:cubicBezTo>
                  <a:pt x="4732829" y="3469969"/>
                  <a:pt x="4814017" y="3170944"/>
                  <a:pt x="4817226" y="2834957"/>
                </a:cubicBezTo>
                <a:cubicBezTo>
                  <a:pt x="4814017" y="2502280"/>
                  <a:pt x="4732829" y="2206382"/>
                  <a:pt x="4573661" y="1947260"/>
                </a:cubicBezTo>
                <a:cubicBezTo>
                  <a:pt x="4414495" y="1688141"/>
                  <a:pt x="4196600" y="1483961"/>
                  <a:pt x="3919981" y="1334723"/>
                </a:cubicBezTo>
                <a:cubicBezTo>
                  <a:pt x="3643361" y="1185486"/>
                  <a:pt x="3327269" y="1109352"/>
                  <a:pt x="2971704" y="1106325"/>
                </a:cubicBezTo>
                <a:close/>
                <a:moveTo>
                  <a:pt x="0" y="0"/>
                </a:moveTo>
                <a:lnTo>
                  <a:pt x="5943422" y="0"/>
                </a:lnTo>
                <a:lnTo>
                  <a:pt x="5943422" y="5594578"/>
                </a:lnTo>
                <a:lnTo>
                  <a:pt x="0" y="559457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latin typeface="Lato" panose="020F0502020204030203" pitchFamily="34" charset="0"/>
              </a:defRPr>
            </a:lvl1pPr>
          </a:lstStyle>
          <a:p>
            <a:endParaRPr lang="en-ID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e7d195523061f1c09d430b2e086820dbf734666a277b0d4b500BB7A72AB1412ED5183AD7B3816201F88CE1DA88F1BDB3B214B2C038CB098A30603A7C73162896CA56D5F2C85C2877766F9AF7CC3216D7160CFBCE9AB1F52833BEE2C4AEA8F2AEB5FF3E8C4B4868FA922DAEDEDC4F65D9B7AD6B91E1E71570C1EE3A6A31F796416A5DA14D1BCBAF2D8F2BF416ECCA56C9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2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8070665" y="1432941"/>
            <a:ext cx="3619500" cy="4915074"/>
          </a:xfrm>
          <a:custGeom>
            <a:avLst/>
            <a:gdLst>
              <a:gd name="connsiteX0" fmla="*/ 739770 w 4781550"/>
              <a:gd name="connsiteY0" fmla="*/ 1516350 h 6493072"/>
              <a:gd name="connsiteX1" fmla="*/ 739770 w 4781550"/>
              <a:gd name="connsiteY1" fmla="*/ 2345459 h 6493072"/>
              <a:gd name="connsiteX2" fmla="*/ 1882799 w 4781550"/>
              <a:gd name="connsiteY2" fmla="*/ 2345459 h 6493072"/>
              <a:gd name="connsiteX3" fmla="*/ 1882799 w 4781550"/>
              <a:gd name="connsiteY3" fmla="*/ 5367892 h 6493072"/>
              <a:gd name="connsiteX4" fmla="*/ 2887759 w 4781550"/>
              <a:gd name="connsiteY4" fmla="*/ 5367892 h 6493072"/>
              <a:gd name="connsiteX5" fmla="*/ 2887759 w 4781550"/>
              <a:gd name="connsiteY5" fmla="*/ 2345459 h 6493072"/>
              <a:gd name="connsiteX6" fmla="*/ 4041779 w 4781550"/>
              <a:gd name="connsiteY6" fmla="*/ 2345459 h 6493072"/>
              <a:gd name="connsiteX7" fmla="*/ 4041779 w 4781550"/>
              <a:gd name="connsiteY7" fmla="*/ 1516350 h 6493072"/>
              <a:gd name="connsiteX8" fmla="*/ 0 w 4781550"/>
              <a:gd name="connsiteY8" fmla="*/ 0 h 6493072"/>
              <a:gd name="connsiteX9" fmla="*/ 4781550 w 4781550"/>
              <a:gd name="connsiteY9" fmla="*/ 0 h 6493072"/>
              <a:gd name="connsiteX10" fmla="*/ 4781550 w 4781550"/>
              <a:gd name="connsiteY10" fmla="*/ 6493072 h 6493072"/>
              <a:gd name="connsiteX11" fmla="*/ 0 w 4781550"/>
              <a:gd name="connsiteY11" fmla="*/ 6493072 h 6493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781550" h="6493072">
                <a:moveTo>
                  <a:pt x="739770" y="1516350"/>
                </a:moveTo>
                <a:lnTo>
                  <a:pt x="739770" y="2345459"/>
                </a:lnTo>
                <a:lnTo>
                  <a:pt x="1882799" y="2345459"/>
                </a:lnTo>
                <a:lnTo>
                  <a:pt x="1882799" y="5367892"/>
                </a:lnTo>
                <a:lnTo>
                  <a:pt x="2887759" y="5367892"/>
                </a:lnTo>
                <a:lnTo>
                  <a:pt x="2887759" y="2345459"/>
                </a:lnTo>
                <a:lnTo>
                  <a:pt x="4041779" y="2345459"/>
                </a:lnTo>
                <a:lnTo>
                  <a:pt x="4041779" y="1516350"/>
                </a:lnTo>
                <a:close/>
                <a:moveTo>
                  <a:pt x="0" y="0"/>
                </a:moveTo>
                <a:lnTo>
                  <a:pt x="4781550" y="0"/>
                </a:lnTo>
                <a:lnTo>
                  <a:pt x="4781550" y="6493072"/>
                </a:lnTo>
                <a:lnTo>
                  <a:pt x="0" y="649307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latin typeface="Lato" panose="020F0502020204030203" pitchFamily="34" charset="0"/>
              </a:defRPr>
            </a:lvl1pPr>
          </a:lstStyle>
          <a:p>
            <a:endParaRPr lang="en-ID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e7d195523061f1c09d430b2e086820dbf734666a277b0d4b500BB7A72AB1412ED5183AD7B3816201F88CE1DA88F1BDB3B214B2C038CB098A30603A7C73162896CA56D5F2C85C2877766F9AF7CC3216D7160CFBCE9AB1F52833BEE2C4AEA8F2AEB5FF3E8C4B4868FA922DAEDEDC4F65D9B7AD6B91E1E71570C1EE3A6A31F796416A5DA14D1BCBAF2D8F2BF416ECCA56C9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2"/>
          </a:xfrm>
          <a:prstGeom prst="rect">
            <a:avLst/>
          </a:prstGeom>
        </p:spPr>
      </p:pic>
      <p:sp>
        <p:nvSpPr>
          <p:cNvPr id="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5346700" y="1104900"/>
            <a:ext cx="2833400" cy="21971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Lato" panose="020F0502020204030203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5346700" y="3556001"/>
            <a:ext cx="2833400" cy="2197099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Lato" panose="020F0502020204030203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8462433" y="2501901"/>
            <a:ext cx="2833400" cy="32512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Lato" panose="020F0502020204030203" pitchFamily="34" charset="0"/>
              </a:defRPr>
            </a:lvl1pPr>
          </a:lstStyle>
          <a:p>
            <a:endParaRPr lang="en-ID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microsoft.com/office/2007/relationships/hdphoto" Target="../media/image20.wdp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microsoft.com/office/2007/relationships/hdphoto" Target="../media/image24.wdp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5.png"/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760" y="482600"/>
            <a:ext cx="11427460" cy="3192145"/>
          </a:xfrm>
          <a:prstGeom prst="rect">
            <a:avLst/>
          </a:prstGeom>
        </p:spPr>
      </p:pic>
      <p:sp>
        <p:nvSpPr>
          <p:cNvPr id="3" name="矩形 2" descr="無用PPT原创模板，未经授权禁止商用&#10;关注公众号【無用PPT】获取更多模板&#10;联系微信：wuyppt"/>
          <p:cNvSpPr/>
          <p:nvPr/>
        </p:nvSpPr>
        <p:spPr>
          <a:xfrm>
            <a:off x="411314" y="3428792"/>
            <a:ext cx="5175918" cy="378460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br>
              <a:rPr lang="en-US" altLang="zh-CN" sz="8000" dirty="0">
                <a:gradFill flip="none" rotWithShape="1">
                  <a:gsLst>
                    <a:gs pos="0">
                      <a:srgbClr val="D7E4E3"/>
                    </a:gs>
                    <a:gs pos="100000">
                      <a:srgbClr val="F5FF80"/>
                    </a:gs>
                  </a:gsLst>
                  <a:lin ang="0" scaled="1"/>
                  <a:tileRect/>
                </a:gradFill>
                <a:latin typeface="思源黑体 Heavy" panose="020B0A00000000000000" pitchFamily="34" charset="-122"/>
                <a:ea typeface="思源黑体 Heavy" panose="020B0A00000000000000" pitchFamily="34" charset="-122"/>
              </a:rPr>
            </a:br>
            <a:r>
              <a:rPr kumimoji="1" lang="en-US" altLang="zh-CN" sz="8000" dirty="0">
                <a:gradFill>
                  <a:gsLst>
                    <a:gs pos="0">
                      <a:srgbClr val="0EAAF6"/>
                    </a:gs>
                    <a:gs pos="49000">
                      <a:srgbClr val="7885C6"/>
                    </a:gs>
                    <a:gs pos="100000">
                      <a:srgbClr val="FFB6BF"/>
                    </a:gs>
                  </a:gsLst>
                  <a:lin ang="2400000" scaled="0"/>
                </a:gradFill>
                <a:latin typeface="Pirate Scripts" panose="02000500000000000000" pitchFamily="2" charset="0"/>
                <a:sym typeface="+mn-ea"/>
              </a:rPr>
              <a:t> </a:t>
            </a:r>
            <a:r>
              <a:rPr lang="en-US" altLang="zh-CN" sz="8000" dirty="0">
                <a:gradFill flip="none" rotWithShape="1">
                  <a:gsLst>
                    <a:gs pos="0">
                      <a:srgbClr val="D7E4E3"/>
                    </a:gs>
                    <a:gs pos="100000">
                      <a:srgbClr val="F5FF80"/>
                    </a:gs>
                  </a:gsLst>
                  <a:lin ang="0" scaled="1"/>
                  <a:tileRect/>
                </a:gradFill>
                <a:latin typeface="思源黑体 Heavy" panose="020B0A00000000000000" pitchFamily="34" charset="-122"/>
                <a:ea typeface="思源黑体 Heavy" panose="020B0A00000000000000" pitchFamily="34" charset="-122"/>
                <a:sym typeface="+mn-ea"/>
              </a:rPr>
              <a:t>Dante AV</a:t>
            </a:r>
            <a:endParaRPr kumimoji="1" lang="en-US" altLang="zh-CN" sz="8000" dirty="0">
              <a:gradFill>
                <a:gsLst>
                  <a:gs pos="0">
                    <a:srgbClr val="0EAAF6"/>
                  </a:gs>
                  <a:gs pos="49000">
                    <a:srgbClr val="7885C6"/>
                  </a:gs>
                  <a:gs pos="100000">
                    <a:srgbClr val="FFB6BF"/>
                  </a:gs>
                </a:gsLst>
                <a:lin ang="2400000" scaled="0"/>
              </a:gradFill>
              <a:latin typeface="Pirate Scripts" panose="02000500000000000000" pitchFamily="2" charset="0"/>
            </a:endParaRPr>
          </a:p>
          <a:p>
            <a:endParaRPr kumimoji="1" lang="en-US" altLang="zh-CN" sz="8000" dirty="0">
              <a:gradFill>
                <a:gsLst>
                  <a:gs pos="0">
                    <a:srgbClr val="0EAAF6"/>
                  </a:gs>
                  <a:gs pos="49000">
                    <a:srgbClr val="7885C6"/>
                  </a:gs>
                  <a:gs pos="100000">
                    <a:srgbClr val="FFB6BF"/>
                  </a:gs>
                </a:gsLst>
                <a:lin ang="2400000" scaled="0"/>
              </a:gradFill>
              <a:latin typeface="Pirate Scripts" panose="02000500000000000000" pitchFamily="2" charset="0"/>
              <a:ea typeface="思源黑体 Heavy" panose="020B0A00000000000000" pitchFamily="34" charset="-122"/>
            </a:endParaRPr>
          </a:p>
        </p:txBody>
      </p:sp>
      <p:sp>
        <p:nvSpPr>
          <p:cNvPr id="4" name="矩形 3" descr="無用PPT原创模板，未经授权禁止商用&#10;关注公众号【無用PPT】获取更多模板&#10;联系微信：wuyppt"/>
          <p:cNvSpPr/>
          <p:nvPr/>
        </p:nvSpPr>
        <p:spPr>
          <a:xfrm>
            <a:off x="769391" y="716507"/>
            <a:ext cx="2511187" cy="369332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dirty="0">
                <a:gradFill flip="none" rotWithShape="1">
                  <a:gsLst>
                    <a:gs pos="0">
                      <a:srgbClr val="D7E4E3"/>
                    </a:gs>
                    <a:gs pos="100000">
                      <a:srgbClr val="F5FF80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Creator Information</a:t>
            </a:r>
            <a:endParaRPr lang="zh-CN" altLang="en-US" dirty="0">
              <a:gradFill flip="none" rotWithShape="1">
                <a:gsLst>
                  <a:gs pos="0">
                    <a:srgbClr val="D7E4E3"/>
                  </a:gs>
                  <a:gs pos="100000">
                    <a:srgbClr val="F5FF80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570" y="1734185"/>
            <a:ext cx="3534410" cy="47574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7566428" y="933855"/>
            <a:ext cx="4627975" cy="5924145"/>
          </a:xfrm>
          <a:prstGeom prst="rect">
            <a:avLst/>
          </a:prstGeom>
          <a:solidFill>
            <a:srgbClr val="D7E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26" name="Rectangle 25"/>
          <p:cNvSpPr/>
          <p:nvPr/>
        </p:nvSpPr>
        <p:spPr>
          <a:xfrm>
            <a:off x="8070665" y="1432940"/>
            <a:ext cx="3619500" cy="491507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5" name="Rectangle 4"/>
          <p:cNvSpPr/>
          <p:nvPr/>
        </p:nvSpPr>
        <p:spPr>
          <a:xfrm>
            <a:off x="571500" y="5784715"/>
            <a:ext cx="6421025" cy="563300"/>
          </a:xfrm>
          <a:prstGeom prst="rect">
            <a:avLst/>
          </a:prstGeom>
          <a:solidFill>
            <a:srgbClr val="F5FF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6" name="TextBox 5"/>
          <p:cNvSpPr txBox="1"/>
          <p:nvPr/>
        </p:nvSpPr>
        <p:spPr>
          <a:xfrm>
            <a:off x="2807633" y="5917315"/>
            <a:ext cx="19490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spc="200" dirty="0">
                <a:latin typeface="Lato" panose="020F0502020204030203" pitchFamily="34" charset="0"/>
              </a:rPr>
              <a:t>SENYANCHUANGYI</a:t>
            </a:r>
            <a:endParaRPr lang="en-ID" sz="1200" b="1" spc="200" dirty="0">
              <a:latin typeface="Lato" panose="020F050202020403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39983" y="3492865"/>
            <a:ext cx="2007771" cy="1447576"/>
          </a:xfrm>
          <a:prstGeom prst="rect">
            <a:avLst/>
          </a:prstGeom>
          <a:noFill/>
        </p:spPr>
        <p:txBody>
          <a:bodyPr wrap="square" lIns="0" tIns="0" rIns="60960" bIns="0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800"/>
              </a:spcBef>
              <a:buClr>
                <a:srgbClr val="27AB9E"/>
              </a:buClr>
              <a:buSzPct val="150000"/>
            </a:pPr>
            <a:r>
              <a:rPr lang="en-ID" sz="1065" dirty="0">
                <a:latin typeface="Lato" panose="020F0502020204030203" pitchFamily="34" charset="0"/>
              </a:rPr>
              <a:t>Lorem ipsum </a:t>
            </a:r>
            <a:r>
              <a:rPr lang="en-ID" sz="1065" dirty="0" err="1">
                <a:latin typeface="Lato" panose="020F0502020204030203" pitchFamily="34" charset="0"/>
              </a:rPr>
              <a:t>dolor</a:t>
            </a:r>
            <a:r>
              <a:rPr lang="en-ID" sz="1065" dirty="0">
                <a:latin typeface="Lato" panose="020F0502020204030203" pitchFamily="34" charset="0"/>
              </a:rPr>
              <a:t> sit </a:t>
            </a:r>
            <a:r>
              <a:rPr lang="en-ID" sz="1065" dirty="0" err="1">
                <a:latin typeface="Lato" panose="020F0502020204030203" pitchFamily="34" charset="0"/>
              </a:rPr>
              <a:t>amet</a:t>
            </a:r>
            <a:r>
              <a:rPr lang="en-ID" sz="1065" dirty="0">
                <a:latin typeface="Lato" panose="020F0502020204030203" pitchFamily="34" charset="0"/>
              </a:rPr>
              <a:t>, </a:t>
            </a:r>
            <a:r>
              <a:rPr lang="en-ID" sz="1065" dirty="0" err="1">
                <a:latin typeface="Lato" panose="020F0502020204030203" pitchFamily="34" charset="0"/>
              </a:rPr>
              <a:t>consectetuer</a:t>
            </a:r>
            <a:r>
              <a:rPr lang="en-ID" sz="1065" dirty="0">
                <a:latin typeface="Lato" panose="020F0502020204030203" pitchFamily="34" charset="0"/>
              </a:rPr>
              <a:t> </a:t>
            </a:r>
            <a:r>
              <a:rPr lang="en-ID" sz="1065" dirty="0" err="1">
                <a:latin typeface="Lato" panose="020F0502020204030203" pitchFamily="34" charset="0"/>
              </a:rPr>
              <a:t>adipiscing</a:t>
            </a:r>
            <a:r>
              <a:rPr lang="en-ID" sz="1065" dirty="0">
                <a:latin typeface="Lato" panose="020F0502020204030203" pitchFamily="34" charset="0"/>
              </a:rPr>
              <a:t> </a:t>
            </a:r>
            <a:r>
              <a:rPr lang="en-ID" sz="1065" dirty="0" err="1">
                <a:latin typeface="Lato" panose="020F0502020204030203" pitchFamily="34" charset="0"/>
              </a:rPr>
              <a:t>elit</a:t>
            </a:r>
            <a:r>
              <a:rPr lang="en-ID" sz="1065" dirty="0">
                <a:latin typeface="Lato" panose="020F0502020204030203" pitchFamily="34" charset="0"/>
              </a:rPr>
              <a:t>. </a:t>
            </a:r>
            <a:r>
              <a:rPr lang="en-ID" sz="1065" dirty="0" err="1">
                <a:latin typeface="Lato" panose="020F0502020204030203" pitchFamily="34" charset="0"/>
              </a:rPr>
              <a:t>Aenean</a:t>
            </a:r>
            <a:r>
              <a:rPr lang="en-ID" sz="1065" dirty="0">
                <a:latin typeface="Lato" panose="020F0502020204030203" pitchFamily="34" charset="0"/>
              </a:rPr>
              <a:t> . Cum sociis </a:t>
            </a:r>
            <a:r>
              <a:rPr lang="en-ID" sz="1065" dirty="0" err="1">
                <a:latin typeface="Lato" panose="020F0502020204030203" pitchFamily="34" charset="0"/>
              </a:rPr>
              <a:t>natoque</a:t>
            </a:r>
            <a:r>
              <a:rPr lang="en-ID" sz="1065" dirty="0">
                <a:latin typeface="Lato" panose="020F0502020204030203" pitchFamily="34" charset="0"/>
              </a:rPr>
              <a:t> </a:t>
            </a:r>
            <a:r>
              <a:rPr lang="en-ID" sz="1065" dirty="0" err="1">
                <a:latin typeface="Lato" panose="020F0502020204030203" pitchFamily="34" charset="0"/>
              </a:rPr>
              <a:t>penatibus</a:t>
            </a:r>
            <a:r>
              <a:rPr lang="en-ID" sz="1065" dirty="0">
                <a:latin typeface="Lato" panose="020F0502020204030203" pitchFamily="34" charset="0"/>
              </a:rPr>
              <a:t> . Lorem ipsum </a:t>
            </a:r>
            <a:r>
              <a:rPr lang="en-ID" sz="1065" dirty="0" err="1">
                <a:latin typeface="Lato" panose="020F0502020204030203" pitchFamily="34" charset="0"/>
              </a:rPr>
              <a:t>dolor</a:t>
            </a:r>
            <a:r>
              <a:rPr lang="en-ID" sz="1065" dirty="0">
                <a:latin typeface="Lato" panose="020F0502020204030203" pitchFamily="34" charset="0"/>
              </a:rPr>
              <a:t> sit </a:t>
            </a:r>
            <a:r>
              <a:rPr lang="en-ID" sz="1065" dirty="0" err="1">
                <a:latin typeface="Lato" panose="020F0502020204030203" pitchFamily="34" charset="0"/>
              </a:rPr>
              <a:t>amet</a:t>
            </a:r>
            <a:r>
              <a:rPr lang="en-ID" sz="1065" dirty="0">
                <a:latin typeface="Lato" panose="020F0502020204030203" pitchFamily="34" charset="0"/>
              </a:rPr>
              <a:t>, </a:t>
            </a:r>
            <a:r>
              <a:rPr lang="en-ID" sz="1065" dirty="0" err="1">
                <a:latin typeface="Lato" panose="020F0502020204030203" pitchFamily="34" charset="0"/>
              </a:rPr>
              <a:t>consectetuer</a:t>
            </a:r>
            <a:r>
              <a:rPr lang="en-ID" sz="1065" dirty="0">
                <a:latin typeface="Lato" panose="020F0502020204030203" pitchFamily="34" charset="0"/>
              </a:rPr>
              <a:t> </a:t>
            </a:r>
            <a:r>
              <a:rPr lang="en-ID" sz="1065" dirty="0" err="1">
                <a:latin typeface="Lato" panose="020F0502020204030203" pitchFamily="34" charset="0"/>
              </a:rPr>
              <a:t>adipiscing</a:t>
            </a:r>
            <a:r>
              <a:rPr lang="en-ID" sz="1065" dirty="0">
                <a:latin typeface="Lato" panose="020F0502020204030203" pitchFamily="34" charset="0"/>
              </a:rPr>
              <a:t> </a:t>
            </a:r>
            <a:r>
              <a:rPr lang="en-ID" sz="1065" dirty="0" err="1">
                <a:latin typeface="Lato" panose="020F0502020204030203" pitchFamily="34" charset="0"/>
              </a:rPr>
              <a:t>elit</a:t>
            </a:r>
            <a:r>
              <a:rPr lang="en-ID" sz="1065" dirty="0">
                <a:latin typeface="Lato" panose="020F0502020204030203" pitchFamily="34" charset="0"/>
              </a:rPr>
              <a:t>. </a:t>
            </a:r>
            <a:r>
              <a:rPr lang="en-ID" sz="1065" dirty="0" err="1">
                <a:latin typeface="Lato" panose="020F0502020204030203" pitchFamily="34" charset="0"/>
              </a:rPr>
              <a:t>Aenean</a:t>
            </a:r>
            <a:r>
              <a:rPr lang="en-ID" sz="1065" dirty="0">
                <a:latin typeface="Lato" panose="020F0502020204030203" pitchFamily="34" charset="0"/>
              </a:rPr>
              <a:t> . </a:t>
            </a:r>
            <a:endParaRPr lang="en-US" sz="935" dirty="0">
              <a:latin typeface="Lato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6695" y="3461930"/>
            <a:ext cx="148303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65" b="1" i="1" dirty="0">
                <a:solidFill>
                  <a:schemeClr val="accent3"/>
                </a:solidFill>
                <a:latin typeface="Montserrat" panose="00000500000000000000" pitchFamily="50" charset="0"/>
              </a:rPr>
              <a:t>ASTRO.</a:t>
            </a:r>
            <a:endParaRPr lang="en-ID" sz="2665" b="1" i="1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5454" y="3492865"/>
            <a:ext cx="2007771" cy="1447576"/>
          </a:xfrm>
          <a:prstGeom prst="rect">
            <a:avLst/>
          </a:prstGeom>
          <a:noFill/>
        </p:spPr>
        <p:txBody>
          <a:bodyPr wrap="square" lIns="0" tIns="0" rIns="60960" bIns="0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800"/>
              </a:spcBef>
              <a:buClr>
                <a:srgbClr val="27AB9E"/>
              </a:buClr>
              <a:buSzPct val="150000"/>
            </a:pPr>
            <a:r>
              <a:rPr lang="en-ID" sz="1065" dirty="0">
                <a:latin typeface="Lato" panose="020F0502020204030203" pitchFamily="34" charset="0"/>
              </a:rPr>
              <a:t>Lorem ipsum </a:t>
            </a:r>
            <a:r>
              <a:rPr lang="en-ID" sz="1065" dirty="0" err="1">
                <a:latin typeface="Lato" panose="020F0502020204030203" pitchFamily="34" charset="0"/>
              </a:rPr>
              <a:t>dolor</a:t>
            </a:r>
            <a:r>
              <a:rPr lang="en-ID" sz="1065" dirty="0">
                <a:latin typeface="Lato" panose="020F0502020204030203" pitchFamily="34" charset="0"/>
              </a:rPr>
              <a:t> sit </a:t>
            </a:r>
            <a:r>
              <a:rPr lang="en-ID" sz="1065" dirty="0" err="1">
                <a:latin typeface="Lato" panose="020F0502020204030203" pitchFamily="34" charset="0"/>
              </a:rPr>
              <a:t>amet</a:t>
            </a:r>
            <a:r>
              <a:rPr lang="en-ID" sz="1065" dirty="0">
                <a:latin typeface="Lato" panose="020F0502020204030203" pitchFamily="34" charset="0"/>
              </a:rPr>
              <a:t>, </a:t>
            </a:r>
            <a:r>
              <a:rPr lang="en-ID" sz="1065" dirty="0" err="1">
                <a:latin typeface="Lato" panose="020F0502020204030203" pitchFamily="34" charset="0"/>
              </a:rPr>
              <a:t>consectetuer</a:t>
            </a:r>
            <a:r>
              <a:rPr lang="en-ID" sz="1065" dirty="0">
                <a:latin typeface="Lato" panose="020F0502020204030203" pitchFamily="34" charset="0"/>
              </a:rPr>
              <a:t> </a:t>
            </a:r>
            <a:r>
              <a:rPr lang="en-ID" sz="1065" dirty="0" err="1">
                <a:latin typeface="Lato" panose="020F0502020204030203" pitchFamily="34" charset="0"/>
              </a:rPr>
              <a:t>adipiscing</a:t>
            </a:r>
            <a:r>
              <a:rPr lang="en-ID" sz="1065" dirty="0">
                <a:latin typeface="Lato" panose="020F0502020204030203" pitchFamily="34" charset="0"/>
              </a:rPr>
              <a:t> </a:t>
            </a:r>
            <a:r>
              <a:rPr lang="en-ID" sz="1065" dirty="0" err="1">
                <a:latin typeface="Lato" panose="020F0502020204030203" pitchFamily="34" charset="0"/>
              </a:rPr>
              <a:t>elit</a:t>
            </a:r>
            <a:r>
              <a:rPr lang="en-ID" sz="1065" dirty="0">
                <a:latin typeface="Lato" panose="020F0502020204030203" pitchFamily="34" charset="0"/>
              </a:rPr>
              <a:t>. </a:t>
            </a:r>
            <a:r>
              <a:rPr lang="en-ID" sz="1065" dirty="0" err="1">
                <a:latin typeface="Lato" panose="020F0502020204030203" pitchFamily="34" charset="0"/>
              </a:rPr>
              <a:t>Aenean</a:t>
            </a:r>
            <a:r>
              <a:rPr lang="en-ID" sz="1065" dirty="0">
                <a:latin typeface="Lato" panose="020F0502020204030203" pitchFamily="34" charset="0"/>
              </a:rPr>
              <a:t> . Cum sociis </a:t>
            </a:r>
            <a:r>
              <a:rPr lang="en-ID" sz="1065" dirty="0" err="1">
                <a:latin typeface="Lato" panose="020F0502020204030203" pitchFamily="34" charset="0"/>
              </a:rPr>
              <a:t>natoque</a:t>
            </a:r>
            <a:r>
              <a:rPr lang="en-ID" sz="1065" dirty="0">
                <a:latin typeface="Lato" panose="020F0502020204030203" pitchFamily="34" charset="0"/>
              </a:rPr>
              <a:t> </a:t>
            </a:r>
            <a:r>
              <a:rPr lang="en-ID" sz="1065" dirty="0" err="1">
                <a:latin typeface="Lato" panose="020F0502020204030203" pitchFamily="34" charset="0"/>
              </a:rPr>
              <a:t>penatibus</a:t>
            </a:r>
            <a:r>
              <a:rPr lang="en-ID" sz="1065" dirty="0">
                <a:latin typeface="Lato" panose="020F0502020204030203" pitchFamily="34" charset="0"/>
              </a:rPr>
              <a:t> et </a:t>
            </a:r>
            <a:r>
              <a:rPr lang="en-ID" sz="1065" dirty="0" err="1">
                <a:latin typeface="Lato" panose="020F0502020204030203" pitchFamily="34" charset="0"/>
              </a:rPr>
              <a:t>magnis</a:t>
            </a:r>
            <a:r>
              <a:rPr lang="en-ID" sz="1065" dirty="0">
                <a:latin typeface="Lato" panose="020F0502020204030203" pitchFamily="34" charset="0"/>
              </a:rPr>
              <a:t> dis parturient </a:t>
            </a:r>
            <a:r>
              <a:rPr lang="en-ID" sz="1065" dirty="0" err="1">
                <a:latin typeface="Lato" panose="020F0502020204030203" pitchFamily="34" charset="0"/>
              </a:rPr>
              <a:t>montes</a:t>
            </a:r>
            <a:r>
              <a:rPr lang="en-ID" sz="1065" dirty="0">
                <a:latin typeface="Lato" panose="020F0502020204030203" pitchFamily="34" charset="0"/>
              </a:rPr>
              <a:t>, </a:t>
            </a:r>
            <a:r>
              <a:rPr lang="en-ID" sz="1065" dirty="0" err="1">
                <a:latin typeface="Lato" panose="020F0502020204030203" pitchFamily="34" charset="0"/>
              </a:rPr>
              <a:t>nascetur</a:t>
            </a:r>
            <a:r>
              <a:rPr lang="en-ID" sz="1065" dirty="0">
                <a:latin typeface="Lato" panose="020F0502020204030203" pitchFamily="34" charset="0"/>
              </a:rPr>
              <a:t> </a:t>
            </a:r>
            <a:r>
              <a:rPr lang="en-ID" sz="1065" dirty="0" err="1">
                <a:latin typeface="Lato" panose="020F0502020204030203" pitchFamily="34" charset="0"/>
              </a:rPr>
              <a:t>ridiculus</a:t>
            </a:r>
            <a:r>
              <a:rPr lang="en-ID" sz="1065" dirty="0">
                <a:latin typeface="Lato" panose="020F0502020204030203" pitchFamily="34" charset="0"/>
              </a:rPr>
              <a:t> </a:t>
            </a:r>
            <a:r>
              <a:rPr lang="en-ID" sz="1065" dirty="0" err="1">
                <a:latin typeface="Lato" panose="020F0502020204030203" pitchFamily="34" charset="0"/>
              </a:rPr>
              <a:t>mus.Don</a:t>
            </a:r>
            <a:r>
              <a:rPr lang="en-ID" sz="1065" dirty="0">
                <a:latin typeface="Lato" panose="020F0502020204030203" pitchFamily="34" charset="0"/>
              </a:rPr>
              <a:t>.</a:t>
            </a:r>
            <a:endParaRPr lang="en-US" sz="935" dirty="0">
              <a:latin typeface="Lato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14" name="图片占位符 13"/>
          <p:cNvPicPr>
            <a:picLocks noGrp="1" noChangeAspect="1"/>
          </p:cNvPicPr>
          <p:nvPr>
            <p:ph type="pic" sz="quarter" idx="13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" b="159"/>
          <a:stretch>
            <a:fillRect/>
          </a:stretch>
        </p:blipFill>
        <p:spPr>
          <a:xfrm>
            <a:off x="8051800" y="1422400"/>
            <a:ext cx="3670300" cy="4953000"/>
          </a:xfrm>
        </p:spPr>
      </p:pic>
      <p:sp>
        <p:nvSpPr>
          <p:cNvPr id="24" name="矩形 23" descr="無用PPT原创模板，未经授权禁止商用&#10;关注公众号【無用PPT】获取更多模板&#10;联系微信：wuyppt"/>
          <p:cNvSpPr/>
          <p:nvPr/>
        </p:nvSpPr>
        <p:spPr>
          <a:xfrm>
            <a:off x="2065458" y="2489190"/>
            <a:ext cx="3967042" cy="707886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r"/>
            <a:r>
              <a:rPr lang="en-US" altLang="zh-CN" sz="4000" dirty="0">
                <a:solidFill>
                  <a:schemeClr val="tx2">
                    <a:lumMod val="50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Great Passions</a:t>
            </a:r>
            <a:endParaRPr lang="en-US" altLang="zh-CN" sz="4000" dirty="0">
              <a:solidFill>
                <a:schemeClr val="tx2">
                  <a:lumMod val="50000"/>
                </a:schemeClr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 descr="無用PPT原创模板，未经授权禁止商用&#10;关注公众号【無用PPT】获取更多模板&#10;联系微信：wuyppt"/>
          <p:cNvSpPr/>
          <p:nvPr/>
        </p:nvSpPr>
        <p:spPr>
          <a:xfrm>
            <a:off x="1368950" y="2137615"/>
            <a:ext cx="3427314" cy="3427315"/>
          </a:xfrm>
          <a:prstGeom prst="rect">
            <a:avLst/>
          </a:prstGeom>
          <a:solidFill>
            <a:srgbClr val="D7E4E3">
              <a:alpha val="50000"/>
            </a:srgbClr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 descr="無用PPT原创模板，未经授权禁止商用&#10;关注公众号【無用PPT】获取更多模板&#10;联系微信：wuyppt"/>
          <p:cNvSpPr/>
          <p:nvPr/>
        </p:nvSpPr>
        <p:spPr>
          <a:xfrm>
            <a:off x="1112043" y="2367894"/>
            <a:ext cx="3427314" cy="3427315"/>
          </a:xfrm>
          <a:prstGeom prst="rect">
            <a:avLst/>
          </a:prstGeom>
          <a:solidFill>
            <a:srgbClr val="F5FF80">
              <a:alpha val="50000"/>
            </a:srgbClr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 descr="無用PPT原创模板，未经授权禁止商用&#10;关注公众号【無用PPT】获取更多模板&#10;联系微信：wuyppt"/>
          <p:cNvCxnSpPr/>
          <p:nvPr/>
        </p:nvCxnSpPr>
        <p:spPr>
          <a:xfrm>
            <a:off x="6095998" y="1009934"/>
            <a:ext cx="0" cy="4865427"/>
          </a:xfrm>
          <a:prstGeom prst="line">
            <a:avLst/>
          </a:prstGeom>
          <a:noFill/>
          <a:ln w="19050">
            <a:solidFill>
              <a:schemeClr val="tx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矩形 1" descr="無用PPT原创模板，未经授权禁止商用&#10;关注公众号【無用PPT】获取更多模板&#10;联系微信：wuyppt"/>
          <p:cNvSpPr/>
          <p:nvPr/>
        </p:nvSpPr>
        <p:spPr>
          <a:xfrm>
            <a:off x="808347" y="601534"/>
            <a:ext cx="4248149" cy="1323439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50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Comprehensive Analysis</a:t>
            </a:r>
            <a:endParaRPr lang="en-US" altLang="zh-CN" sz="4000" dirty="0">
              <a:solidFill>
                <a:schemeClr val="tx2">
                  <a:lumMod val="50000"/>
                </a:schemeClr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pic>
        <p:nvPicPr>
          <p:cNvPr id="3" name="图片 2" descr="無用PPT原创模板，未经授权禁止商用&#10;关注公众号【無用PPT】获取更多模板&#10;联系微信：wuyppt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041" b="2041"/>
          <a:stretch>
            <a:fillRect/>
          </a:stretch>
        </p:blipFill>
        <p:spPr>
          <a:xfrm>
            <a:off x="882556" y="2668138"/>
            <a:ext cx="3357350" cy="3357350"/>
          </a:xfrm>
          <a:prstGeom prst="rect">
            <a:avLst/>
          </a:prstGeom>
        </p:spPr>
      </p:pic>
      <p:sp>
        <p:nvSpPr>
          <p:cNvPr id="4" name="矩形 3" descr="無用PPT原创模板，未经授权禁止商用&#10;关注公众号【無用PPT】获取更多模板&#10;联系微信：wuyppt"/>
          <p:cNvSpPr/>
          <p:nvPr/>
        </p:nvSpPr>
        <p:spPr>
          <a:xfrm>
            <a:off x="5758216" y="841897"/>
            <a:ext cx="675565" cy="6755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</a:t>
            </a:r>
            <a:endParaRPr lang="zh-CN" altLang="en-US" sz="2800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矩形 4" descr="無用PPT原创模板，未经授权禁止商用&#10;关注公众号【無用PPT】获取更多模板&#10;联系微信：wuyppt"/>
          <p:cNvSpPr/>
          <p:nvPr/>
        </p:nvSpPr>
        <p:spPr>
          <a:xfrm>
            <a:off x="5758216" y="2367894"/>
            <a:ext cx="675565" cy="675565"/>
          </a:xfrm>
          <a:prstGeom prst="rect">
            <a:avLst/>
          </a:prstGeom>
          <a:solidFill>
            <a:srgbClr val="F5FF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2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</a:t>
            </a:r>
            <a:endParaRPr lang="en-US" altLang="zh-CN" sz="2800" dirty="0">
              <a:solidFill>
                <a:schemeClr val="tx2">
                  <a:lumMod val="50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8" name="矩形 7" descr="無用PPT原创模板，未经授权禁止商用&#10;关注公众号【無用PPT】获取更多模板&#10;联系微信：wuyppt"/>
          <p:cNvSpPr/>
          <p:nvPr/>
        </p:nvSpPr>
        <p:spPr>
          <a:xfrm>
            <a:off x="5758217" y="3893890"/>
            <a:ext cx="675565" cy="6755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</a:t>
            </a:r>
            <a:endParaRPr lang="zh-CN" altLang="en-US" sz="2800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9" name="矩形 8" descr="無用PPT原创模板，未经授权禁止商用&#10;关注公众号【無用PPT】获取更多模板&#10;联系微信：wuyppt"/>
          <p:cNvSpPr/>
          <p:nvPr/>
        </p:nvSpPr>
        <p:spPr>
          <a:xfrm>
            <a:off x="5758217" y="5419887"/>
            <a:ext cx="675565" cy="675565"/>
          </a:xfrm>
          <a:prstGeom prst="rect">
            <a:avLst/>
          </a:prstGeom>
          <a:solidFill>
            <a:srgbClr val="F5FF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2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</a:t>
            </a:r>
            <a:endParaRPr lang="en-US" altLang="zh-CN" sz="2800" dirty="0">
              <a:solidFill>
                <a:schemeClr val="tx2">
                  <a:lumMod val="50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0" name="矩形 9" descr="無用PPT原创模板，未经授权禁止商用&#10;关注公众号【無用PPT】获取更多模板&#10;联系微信：wuyppt"/>
          <p:cNvSpPr/>
          <p:nvPr/>
        </p:nvSpPr>
        <p:spPr>
          <a:xfrm>
            <a:off x="6690689" y="702625"/>
            <a:ext cx="46929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We are committed to building the business value and core competitiveness of roadshows and increasing the commercial transformation of potential people in a planned way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.</a:t>
            </a:r>
            <a:endParaRPr lang="zh-CN" altLang="en-US" sz="1400" dirty="0">
              <a:solidFill>
                <a:schemeClr val="tx2">
                  <a:lumMod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1" name="矩形 10" descr="無用PPT原创模板，未经授权禁止商用&#10;关注公众号【無用PPT】获取更多模板&#10;联系微信：wuyppt"/>
          <p:cNvSpPr/>
          <p:nvPr/>
        </p:nvSpPr>
        <p:spPr>
          <a:xfrm>
            <a:off x="6690689" y="2228622"/>
            <a:ext cx="46929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We are committed to building the business value and core competitiveness of roadshows and increasing the commercial transformation of potential people in a planned way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.</a:t>
            </a:r>
            <a:endParaRPr lang="zh-CN" altLang="en-US" sz="1400" dirty="0">
              <a:solidFill>
                <a:schemeClr val="tx2">
                  <a:lumMod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2" name="矩形 11" descr="無用PPT原创模板，未经授权禁止商用&#10;关注公众号【無用PPT】获取更多模板&#10;联系微信：wuyppt"/>
          <p:cNvSpPr/>
          <p:nvPr/>
        </p:nvSpPr>
        <p:spPr>
          <a:xfrm>
            <a:off x="6690689" y="3754618"/>
            <a:ext cx="46929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We are committed to building the business value and core competitiveness of roadshows and increasing the commercial transformation of potential people in a planned way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.</a:t>
            </a:r>
            <a:endParaRPr lang="zh-CN" altLang="en-US" sz="1400" dirty="0">
              <a:solidFill>
                <a:schemeClr val="tx2">
                  <a:lumMod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3" name="矩形 12" descr="無用PPT原创模板，未经授权禁止商用&#10;关注公众号【無用PPT】获取更多模板&#10;联系微信：wuyppt"/>
          <p:cNvSpPr/>
          <p:nvPr/>
        </p:nvSpPr>
        <p:spPr>
          <a:xfrm>
            <a:off x="6690689" y="5280615"/>
            <a:ext cx="46929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We are committed to building the business value and core competitiveness of roadshows and increasing the commercial transformation of potential people in a planned way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.</a:t>
            </a:r>
            <a:endParaRPr lang="zh-CN" altLang="en-US" sz="1400" dirty="0">
              <a:solidFill>
                <a:schemeClr val="tx2">
                  <a:lumMod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16" name="图片 15" descr="無用PPT原创模板，未经授权禁止商用&#10;关注公众号【無用PPT】获取更多模板&#10;联系微信：wuyppt"/>
          <p:cNvPicPr>
            <a:picLocks noChangeAspect="1"/>
          </p:cNvPicPr>
          <p:nvPr/>
        </p:nvPicPr>
        <p:blipFill>
          <a:blip r:embed="rId3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456" y="5419887"/>
            <a:ext cx="968894" cy="50751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 descr="無用PPT原创模板，未经授权禁止商用&#10;关注公众号【無用PPT】获取更多模板&#10;联系微信：wuyppt"/>
          <p:cNvSpPr/>
          <p:nvPr/>
        </p:nvSpPr>
        <p:spPr>
          <a:xfrm rot="5400000">
            <a:off x="2780731" y="1832212"/>
            <a:ext cx="272956" cy="3937379"/>
          </a:xfrm>
          <a:prstGeom prst="rect">
            <a:avLst/>
          </a:prstGeom>
          <a:gradFill flip="none" rotWithShape="1">
            <a:gsLst>
              <a:gs pos="0">
                <a:srgbClr val="D7E4E3"/>
              </a:gs>
              <a:gs pos="100000">
                <a:srgbClr val="F5FF8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 descr="無用PPT原创模板，未经授权禁止商用&#10;关注公众号【無用PPT】获取更多模板&#10;联系微信：wuyppt"/>
          <p:cNvSpPr/>
          <p:nvPr/>
        </p:nvSpPr>
        <p:spPr>
          <a:xfrm>
            <a:off x="7755058" y="4952990"/>
            <a:ext cx="3695414" cy="1323439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r"/>
            <a:r>
              <a:rPr lang="en-US" altLang="zh-CN" sz="4000" dirty="0">
                <a:solidFill>
                  <a:schemeClr val="tx2">
                    <a:lumMod val="50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Law Of Development</a:t>
            </a:r>
            <a:endParaRPr lang="en-US" altLang="zh-CN" sz="4000" dirty="0">
              <a:solidFill>
                <a:schemeClr val="tx2">
                  <a:lumMod val="50000"/>
                </a:schemeClr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3" name="矩形 2" descr="無用PPT原创模板，未经授权禁止商用&#10;关注公众号【無用PPT】获取更多模板&#10;联系微信：wuyppt"/>
          <p:cNvSpPr/>
          <p:nvPr/>
        </p:nvSpPr>
        <p:spPr>
          <a:xfrm>
            <a:off x="675564" y="0"/>
            <a:ext cx="272956" cy="3937379"/>
          </a:xfrm>
          <a:prstGeom prst="rect">
            <a:avLst/>
          </a:prstGeom>
          <a:gradFill flip="none" rotWithShape="1">
            <a:gsLst>
              <a:gs pos="0">
                <a:srgbClr val="D7E4E3"/>
              </a:gs>
              <a:gs pos="100000">
                <a:srgbClr val="F5FF8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 descr="無用PPT原创模板，未经授权禁止商用&#10;关注公众号【無用PPT】获取更多模板&#10;联系微信：wuyppt"/>
          <p:cNvSpPr/>
          <p:nvPr/>
        </p:nvSpPr>
        <p:spPr>
          <a:xfrm rot="10800000">
            <a:off x="5225957" y="2920621"/>
            <a:ext cx="272956" cy="3937379"/>
          </a:xfrm>
          <a:prstGeom prst="rect">
            <a:avLst/>
          </a:prstGeom>
          <a:gradFill flip="none" rotWithShape="1">
            <a:gsLst>
              <a:gs pos="0">
                <a:srgbClr val="D7E4E3"/>
              </a:gs>
              <a:gs pos="100000">
                <a:srgbClr val="F5FF8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 descr="無用PPT原创模板，未经授权禁止商用&#10;关注公众号【無用PPT】获取更多模板&#10;联系微信：wuyppt"/>
          <p:cNvSpPr/>
          <p:nvPr/>
        </p:nvSpPr>
        <p:spPr>
          <a:xfrm rot="16200000">
            <a:off x="3120790" y="1088409"/>
            <a:ext cx="272956" cy="3937379"/>
          </a:xfrm>
          <a:prstGeom prst="rect">
            <a:avLst/>
          </a:prstGeom>
          <a:gradFill flip="none" rotWithShape="1">
            <a:gsLst>
              <a:gs pos="0">
                <a:srgbClr val="D7E4E3"/>
              </a:gs>
              <a:gs pos="100000">
                <a:srgbClr val="F5FF8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 descr="無用PPT原创模板，未经授权禁止商用&#10;关注公众号【無用PPT】获取更多模板&#10;联系微信：wuyppt"/>
          <p:cNvSpPr/>
          <p:nvPr/>
        </p:nvSpPr>
        <p:spPr>
          <a:xfrm>
            <a:off x="1196615" y="1584417"/>
            <a:ext cx="2802180" cy="1027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Rich content presentation</a:t>
            </a:r>
            <a:endParaRPr lang="en-US" altLang="zh-CN" sz="1400" dirty="0">
              <a:solidFill>
                <a:schemeClr val="tx2">
                  <a:lumMod val="50000"/>
                </a:schemeClr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Flexible creative ideas</a:t>
            </a:r>
            <a:endParaRPr lang="en-US" altLang="zh-CN" sz="1400" dirty="0">
              <a:solidFill>
                <a:schemeClr val="tx2">
                  <a:lumMod val="50000"/>
                </a:schemeClr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Quick action</a:t>
            </a:r>
            <a:endParaRPr lang="zh-CN" altLang="en-US" sz="1400" dirty="0">
              <a:solidFill>
                <a:schemeClr val="tx2">
                  <a:lumMod val="50000"/>
                </a:schemeClr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8" name="Freeform 152" descr="無用PPT原创模板，未经授权禁止商用&#10;关注公众号【無用PPT】获取更多模板&#10;联系微信：wuyppt"/>
          <p:cNvSpPr>
            <a:spLocks noEditPoints="1"/>
          </p:cNvSpPr>
          <p:nvPr/>
        </p:nvSpPr>
        <p:spPr bwMode="auto">
          <a:xfrm>
            <a:off x="5064740" y="2260380"/>
            <a:ext cx="391670" cy="335506"/>
          </a:xfrm>
          <a:custGeom>
            <a:avLst/>
            <a:gdLst>
              <a:gd name="T0" fmla="*/ 96 w 112"/>
              <a:gd name="T1" fmla="*/ 56 h 96"/>
              <a:gd name="T2" fmla="*/ 86 w 112"/>
              <a:gd name="T3" fmla="*/ 56 h 96"/>
              <a:gd name="T4" fmla="*/ 83 w 112"/>
              <a:gd name="T5" fmla="*/ 63 h 96"/>
              <a:gd name="T6" fmla="*/ 84 w 112"/>
              <a:gd name="T7" fmla="*/ 66 h 96"/>
              <a:gd name="T8" fmla="*/ 80 w 112"/>
              <a:gd name="T9" fmla="*/ 77 h 96"/>
              <a:gd name="T10" fmla="*/ 60 w 112"/>
              <a:gd name="T11" fmla="*/ 96 h 96"/>
              <a:gd name="T12" fmla="*/ 40 w 112"/>
              <a:gd name="T13" fmla="*/ 91 h 96"/>
              <a:gd name="T14" fmla="*/ 26 w 112"/>
              <a:gd name="T15" fmla="*/ 88 h 96"/>
              <a:gd name="T16" fmla="*/ 8 w 112"/>
              <a:gd name="T17" fmla="*/ 88 h 96"/>
              <a:gd name="T18" fmla="*/ 0 w 112"/>
              <a:gd name="T19" fmla="*/ 80 h 96"/>
              <a:gd name="T20" fmla="*/ 0 w 112"/>
              <a:gd name="T21" fmla="*/ 40 h 96"/>
              <a:gd name="T22" fmla="*/ 8 w 112"/>
              <a:gd name="T23" fmla="*/ 32 h 96"/>
              <a:gd name="T24" fmla="*/ 26 w 112"/>
              <a:gd name="T25" fmla="*/ 32 h 96"/>
              <a:gd name="T26" fmla="*/ 35 w 112"/>
              <a:gd name="T27" fmla="*/ 24 h 96"/>
              <a:gd name="T28" fmla="*/ 42 w 112"/>
              <a:gd name="T29" fmla="*/ 16 h 96"/>
              <a:gd name="T30" fmla="*/ 56 w 112"/>
              <a:gd name="T31" fmla="*/ 0 h 96"/>
              <a:gd name="T32" fmla="*/ 74 w 112"/>
              <a:gd name="T33" fmla="*/ 16 h 96"/>
              <a:gd name="T34" fmla="*/ 73 w 112"/>
              <a:gd name="T35" fmla="*/ 24 h 96"/>
              <a:gd name="T36" fmla="*/ 96 w 112"/>
              <a:gd name="T37" fmla="*/ 24 h 96"/>
              <a:gd name="T38" fmla="*/ 112 w 112"/>
              <a:gd name="T39" fmla="*/ 40 h 96"/>
              <a:gd name="T40" fmla="*/ 96 w 112"/>
              <a:gd name="T41" fmla="*/ 56 h 96"/>
              <a:gd name="T42" fmla="*/ 12 w 112"/>
              <a:gd name="T43" fmla="*/ 72 h 96"/>
              <a:gd name="T44" fmla="*/ 8 w 112"/>
              <a:gd name="T45" fmla="*/ 76 h 96"/>
              <a:gd name="T46" fmla="*/ 12 w 112"/>
              <a:gd name="T47" fmla="*/ 80 h 96"/>
              <a:gd name="T48" fmla="*/ 16 w 112"/>
              <a:gd name="T49" fmla="*/ 76 h 96"/>
              <a:gd name="T50" fmla="*/ 12 w 112"/>
              <a:gd name="T51" fmla="*/ 72 h 96"/>
              <a:gd name="T52" fmla="*/ 96 w 112"/>
              <a:gd name="T53" fmla="*/ 32 h 96"/>
              <a:gd name="T54" fmla="*/ 60 w 112"/>
              <a:gd name="T55" fmla="*/ 32 h 96"/>
              <a:gd name="T56" fmla="*/ 66 w 112"/>
              <a:gd name="T57" fmla="*/ 16 h 96"/>
              <a:gd name="T58" fmla="*/ 56 w 112"/>
              <a:gd name="T59" fmla="*/ 8 h 96"/>
              <a:gd name="T60" fmla="*/ 51 w 112"/>
              <a:gd name="T61" fmla="*/ 16 h 96"/>
              <a:gd name="T62" fmla="*/ 48 w 112"/>
              <a:gd name="T63" fmla="*/ 20 h 96"/>
              <a:gd name="T64" fmla="*/ 41 w 112"/>
              <a:gd name="T65" fmla="*/ 29 h 96"/>
              <a:gd name="T66" fmla="*/ 26 w 112"/>
              <a:gd name="T67" fmla="*/ 40 h 96"/>
              <a:gd name="T68" fmla="*/ 24 w 112"/>
              <a:gd name="T69" fmla="*/ 40 h 96"/>
              <a:gd name="T70" fmla="*/ 24 w 112"/>
              <a:gd name="T71" fmla="*/ 80 h 96"/>
              <a:gd name="T72" fmla="*/ 26 w 112"/>
              <a:gd name="T73" fmla="*/ 80 h 96"/>
              <a:gd name="T74" fmla="*/ 60 w 112"/>
              <a:gd name="T75" fmla="*/ 88 h 96"/>
              <a:gd name="T76" fmla="*/ 72 w 112"/>
              <a:gd name="T77" fmla="*/ 77 h 96"/>
              <a:gd name="T78" fmla="*/ 72 w 112"/>
              <a:gd name="T79" fmla="*/ 74 h 96"/>
              <a:gd name="T80" fmla="*/ 76 w 112"/>
              <a:gd name="T81" fmla="*/ 66 h 96"/>
              <a:gd name="T82" fmla="*/ 75 w 112"/>
              <a:gd name="T83" fmla="*/ 61 h 96"/>
              <a:gd name="T84" fmla="*/ 78 w 112"/>
              <a:gd name="T85" fmla="*/ 54 h 96"/>
              <a:gd name="T86" fmla="*/ 76 w 112"/>
              <a:gd name="T87" fmla="*/ 48 h 96"/>
              <a:gd name="T88" fmla="*/ 96 w 112"/>
              <a:gd name="T89" fmla="*/ 48 h 96"/>
              <a:gd name="T90" fmla="*/ 104 w 112"/>
              <a:gd name="T91" fmla="*/ 40 h 96"/>
              <a:gd name="T92" fmla="*/ 96 w 112"/>
              <a:gd name="T93" fmla="*/ 3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12" h="96">
                <a:moveTo>
                  <a:pt x="96" y="56"/>
                </a:moveTo>
                <a:cubicBezTo>
                  <a:pt x="86" y="56"/>
                  <a:pt x="86" y="56"/>
                  <a:pt x="86" y="56"/>
                </a:cubicBezTo>
                <a:cubicBezTo>
                  <a:pt x="86" y="58"/>
                  <a:pt x="85" y="61"/>
                  <a:pt x="83" y="63"/>
                </a:cubicBezTo>
                <a:cubicBezTo>
                  <a:pt x="84" y="64"/>
                  <a:pt x="84" y="65"/>
                  <a:pt x="84" y="66"/>
                </a:cubicBezTo>
                <a:cubicBezTo>
                  <a:pt x="84" y="70"/>
                  <a:pt x="82" y="74"/>
                  <a:pt x="80" y="77"/>
                </a:cubicBezTo>
                <a:cubicBezTo>
                  <a:pt x="80" y="89"/>
                  <a:pt x="72" y="96"/>
                  <a:pt x="60" y="96"/>
                </a:cubicBezTo>
                <a:cubicBezTo>
                  <a:pt x="53" y="96"/>
                  <a:pt x="47" y="94"/>
                  <a:pt x="40" y="91"/>
                </a:cubicBezTo>
                <a:cubicBezTo>
                  <a:pt x="37" y="90"/>
                  <a:pt x="30" y="88"/>
                  <a:pt x="26" y="88"/>
                </a:cubicBezTo>
                <a:cubicBezTo>
                  <a:pt x="8" y="88"/>
                  <a:pt x="8" y="88"/>
                  <a:pt x="8" y="88"/>
                </a:cubicBezTo>
                <a:cubicBezTo>
                  <a:pt x="4" y="88"/>
                  <a:pt x="0" y="84"/>
                  <a:pt x="0" y="80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35"/>
                  <a:pt x="4" y="32"/>
                  <a:pt x="8" y="32"/>
                </a:cubicBezTo>
                <a:cubicBezTo>
                  <a:pt x="26" y="32"/>
                  <a:pt x="26" y="32"/>
                  <a:pt x="26" y="32"/>
                </a:cubicBezTo>
                <a:cubicBezTo>
                  <a:pt x="29" y="32"/>
                  <a:pt x="34" y="26"/>
                  <a:pt x="35" y="24"/>
                </a:cubicBezTo>
                <a:cubicBezTo>
                  <a:pt x="38" y="22"/>
                  <a:pt x="40" y="19"/>
                  <a:pt x="42" y="16"/>
                </a:cubicBezTo>
                <a:cubicBezTo>
                  <a:pt x="45" y="10"/>
                  <a:pt x="48" y="0"/>
                  <a:pt x="56" y="0"/>
                </a:cubicBezTo>
                <a:cubicBezTo>
                  <a:pt x="66" y="0"/>
                  <a:pt x="74" y="5"/>
                  <a:pt x="74" y="16"/>
                </a:cubicBezTo>
                <a:cubicBezTo>
                  <a:pt x="74" y="18"/>
                  <a:pt x="74" y="21"/>
                  <a:pt x="73" y="24"/>
                </a:cubicBezTo>
                <a:cubicBezTo>
                  <a:pt x="96" y="24"/>
                  <a:pt x="96" y="24"/>
                  <a:pt x="96" y="24"/>
                </a:cubicBezTo>
                <a:cubicBezTo>
                  <a:pt x="105" y="24"/>
                  <a:pt x="112" y="31"/>
                  <a:pt x="112" y="40"/>
                </a:cubicBezTo>
                <a:cubicBezTo>
                  <a:pt x="112" y="48"/>
                  <a:pt x="105" y="56"/>
                  <a:pt x="96" y="56"/>
                </a:cubicBezTo>
                <a:close/>
                <a:moveTo>
                  <a:pt x="12" y="72"/>
                </a:moveTo>
                <a:cubicBezTo>
                  <a:pt x="10" y="72"/>
                  <a:pt x="8" y="73"/>
                  <a:pt x="8" y="76"/>
                </a:cubicBezTo>
                <a:cubicBezTo>
                  <a:pt x="8" y="78"/>
                  <a:pt x="10" y="80"/>
                  <a:pt x="12" y="80"/>
                </a:cubicBezTo>
                <a:cubicBezTo>
                  <a:pt x="15" y="80"/>
                  <a:pt x="16" y="78"/>
                  <a:pt x="16" y="76"/>
                </a:cubicBezTo>
                <a:cubicBezTo>
                  <a:pt x="16" y="73"/>
                  <a:pt x="15" y="72"/>
                  <a:pt x="12" y="72"/>
                </a:cubicBezTo>
                <a:close/>
                <a:moveTo>
                  <a:pt x="96" y="32"/>
                </a:moveTo>
                <a:cubicBezTo>
                  <a:pt x="60" y="32"/>
                  <a:pt x="60" y="32"/>
                  <a:pt x="60" y="32"/>
                </a:cubicBezTo>
                <a:cubicBezTo>
                  <a:pt x="60" y="28"/>
                  <a:pt x="66" y="24"/>
                  <a:pt x="66" y="16"/>
                </a:cubicBezTo>
                <a:cubicBezTo>
                  <a:pt x="66" y="10"/>
                  <a:pt x="62" y="8"/>
                  <a:pt x="56" y="8"/>
                </a:cubicBezTo>
                <a:cubicBezTo>
                  <a:pt x="55" y="8"/>
                  <a:pt x="51" y="15"/>
                  <a:pt x="51" y="16"/>
                </a:cubicBezTo>
                <a:cubicBezTo>
                  <a:pt x="50" y="18"/>
                  <a:pt x="49" y="19"/>
                  <a:pt x="48" y="20"/>
                </a:cubicBezTo>
                <a:cubicBezTo>
                  <a:pt x="46" y="24"/>
                  <a:pt x="44" y="27"/>
                  <a:pt x="41" y="29"/>
                </a:cubicBezTo>
                <a:cubicBezTo>
                  <a:pt x="37" y="34"/>
                  <a:pt x="33" y="40"/>
                  <a:pt x="26" y="40"/>
                </a:cubicBezTo>
                <a:cubicBezTo>
                  <a:pt x="24" y="40"/>
                  <a:pt x="24" y="40"/>
                  <a:pt x="24" y="40"/>
                </a:cubicBezTo>
                <a:cubicBezTo>
                  <a:pt x="24" y="80"/>
                  <a:pt x="24" y="80"/>
                  <a:pt x="24" y="80"/>
                </a:cubicBezTo>
                <a:cubicBezTo>
                  <a:pt x="26" y="80"/>
                  <a:pt x="26" y="80"/>
                  <a:pt x="26" y="80"/>
                </a:cubicBezTo>
                <a:cubicBezTo>
                  <a:pt x="37" y="80"/>
                  <a:pt x="48" y="88"/>
                  <a:pt x="60" y="88"/>
                </a:cubicBezTo>
                <a:cubicBezTo>
                  <a:pt x="67" y="88"/>
                  <a:pt x="72" y="85"/>
                  <a:pt x="72" y="77"/>
                </a:cubicBezTo>
                <a:cubicBezTo>
                  <a:pt x="72" y="76"/>
                  <a:pt x="72" y="75"/>
                  <a:pt x="72" y="74"/>
                </a:cubicBezTo>
                <a:cubicBezTo>
                  <a:pt x="74" y="72"/>
                  <a:pt x="76" y="69"/>
                  <a:pt x="76" y="66"/>
                </a:cubicBezTo>
                <a:cubicBezTo>
                  <a:pt x="76" y="64"/>
                  <a:pt x="75" y="63"/>
                  <a:pt x="75" y="61"/>
                </a:cubicBezTo>
                <a:cubicBezTo>
                  <a:pt x="77" y="59"/>
                  <a:pt x="78" y="57"/>
                  <a:pt x="78" y="54"/>
                </a:cubicBezTo>
                <a:cubicBezTo>
                  <a:pt x="78" y="52"/>
                  <a:pt x="77" y="49"/>
                  <a:pt x="76" y="48"/>
                </a:cubicBezTo>
                <a:cubicBezTo>
                  <a:pt x="96" y="48"/>
                  <a:pt x="96" y="48"/>
                  <a:pt x="96" y="48"/>
                </a:cubicBezTo>
                <a:cubicBezTo>
                  <a:pt x="101" y="48"/>
                  <a:pt x="104" y="44"/>
                  <a:pt x="104" y="40"/>
                </a:cubicBezTo>
                <a:cubicBezTo>
                  <a:pt x="104" y="35"/>
                  <a:pt x="101" y="32"/>
                  <a:pt x="96" y="32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" name="图片 9" descr="無用PPT原创模板，未经授权禁止商用&#10;关注公众号【無用PPT】获取更多模板&#10;联系微信：wuyppt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0" b="7780"/>
          <a:stretch>
            <a:fillRect/>
          </a:stretch>
        </p:blipFill>
        <p:spPr>
          <a:xfrm>
            <a:off x="7305696" y="680454"/>
            <a:ext cx="4886304" cy="2748546"/>
          </a:xfrm>
          <a:prstGeom prst="rect">
            <a:avLst/>
          </a:prstGeom>
        </p:spPr>
      </p:pic>
      <p:sp>
        <p:nvSpPr>
          <p:cNvPr id="11" name="矩形 10" descr="無用PPT原创模板，未经授权禁止商用&#10;关注公众号【無用PPT】获取更多模板&#10;联系微信：wuyppt"/>
          <p:cNvSpPr/>
          <p:nvPr/>
        </p:nvSpPr>
        <p:spPr>
          <a:xfrm>
            <a:off x="1196615" y="599776"/>
            <a:ext cx="2802180" cy="1027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Rich content presentation</a:t>
            </a:r>
            <a:endParaRPr lang="en-US" altLang="zh-CN" sz="1400" dirty="0">
              <a:solidFill>
                <a:schemeClr val="tx2">
                  <a:lumMod val="50000"/>
                </a:schemeClr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Flexible creative ideas</a:t>
            </a:r>
            <a:endParaRPr lang="en-US" altLang="zh-CN" sz="1400" dirty="0">
              <a:solidFill>
                <a:schemeClr val="tx2">
                  <a:lumMod val="50000"/>
                </a:schemeClr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Quick action</a:t>
            </a:r>
            <a:endParaRPr lang="zh-CN" altLang="en-US" sz="1400" dirty="0">
              <a:solidFill>
                <a:schemeClr val="tx2">
                  <a:lumMod val="50000"/>
                </a:schemeClr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12" name="矩形 11" descr="無用PPT原创模板，未经授权禁止商用&#10;关注公众号【無用PPT】获取更多模板&#10;联系微信：wuyppt"/>
          <p:cNvSpPr/>
          <p:nvPr/>
        </p:nvSpPr>
        <p:spPr>
          <a:xfrm>
            <a:off x="1196615" y="4090381"/>
            <a:ext cx="3689284" cy="2186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We are committed to building the business value and core competitiveness of roadshows and increasing the commercial transformation of potential people in a planned way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.</a:t>
            </a:r>
            <a:endParaRPr lang="zh-CN" altLang="en-US" sz="1400" dirty="0">
              <a:solidFill>
                <a:schemeClr val="tx2">
                  <a:lumMod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4" name="矩形 13" descr="無用PPT原创模板，未经授权禁止商用&#10;关注公众号【無用PPT】获取更多模板&#10;联系微信：wuyppt"/>
          <p:cNvSpPr/>
          <p:nvPr/>
        </p:nvSpPr>
        <p:spPr>
          <a:xfrm>
            <a:off x="9428491" y="4268113"/>
            <a:ext cx="20018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Flexible creative ideas</a:t>
            </a:r>
            <a:endParaRPr lang="en-US" altLang="zh-CN" sz="1400" dirty="0">
              <a:solidFill>
                <a:schemeClr val="tx2">
                  <a:lumMod val="50000"/>
                </a:schemeClr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  <a:p>
            <a:pPr algn="r"/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Quick action</a:t>
            </a:r>
            <a:endParaRPr lang="zh-CN" altLang="en-US" sz="1400" dirty="0">
              <a:solidFill>
                <a:schemeClr val="tx2">
                  <a:lumMod val="50000"/>
                </a:schemeClr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pic>
        <p:nvPicPr>
          <p:cNvPr id="15" name="图片 14" descr="無用PPT原创模板，未经授权禁止商用&#10;关注公众号【無用PPT】获取更多模板&#10;联系微信：wuyppt"/>
          <p:cNvPicPr>
            <a:picLocks noChangeAspect="1"/>
          </p:cNvPicPr>
          <p:nvPr/>
        </p:nvPicPr>
        <p:blipFill>
          <a:blip r:embed="rId2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871" y="859812"/>
            <a:ext cx="968894" cy="507516"/>
          </a:xfrm>
          <a:prstGeom prst="rect">
            <a:avLst/>
          </a:prstGeom>
        </p:spPr>
      </p:pic>
      <p:pic>
        <p:nvPicPr>
          <p:cNvPr id="16" name="图片 15" descr="無用PPT原创模板，未经授权禁止商用&#10;关注公众号【無用PPT】获取更多模板&#10;联系微信：wuypp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769" y="2428133"/>
            <a:ext cx="2011854" cy="201185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 descr="無用PPT原创模板，未经授权禁止商用&#10;关注公众号【無用PPT】获取更多模板&#10;联系微信：wuyppt"/>
          <p:cNvCxnSpPr/>
          <p:nvPr/>
        </p:nvCxnSpPr>
        <p:spPr>
          <a:xfrm flipH="1">
            <a:off x="1040642" y="4177352"/>
            <a:ext cx="10110716" cy="0"/>
          </a:xfrm>
          <a:prstGeom prst="line">
            <a:avLst/>
          </a:prstGeom>
          <a:ln w="28575">
            <a:solidFill>
              <a:srgbClr val="F5FF80"/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 descr="無用PPT原创模板，未经授权禁止商用&#10;关注公众号【無用PPT】获取更多模板&#10;联系微信：wuyppt"/>
          <p:cNvCxnSpPr/>
          <p:nvPr/>
        </p:nvCxnSpPr>
        <p:spPr>
          <a:xfrm>
            <a:off x="1931159" y="2256430"/>
            <a:ext cx="0" cy="3841845"/>
          </a:xfrm>
          <a:prstGeom prst="line">
            <a:avLst/>
          </a:prstGeom>
          <a:ln w="28575">
            <a:solidFill>
              <a:srgbClr val="00000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: 圆角 9" descr="無用PPT原创模板，未经授权禁止商用&#10;关注公众号【無用PPT】获取更多模板&#10;联系微信：wuyppt"/>
          <p:cNvSpPr/>
          <p:nvPr/>
        </p:nvSpPr>
        <p:spPr>
          <a:xfrm rot="5400000">
            <a:off x="1395482" y="3546149"/>
            <a:ext cx="1071351" cy="1910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7E4E3"/>
              </a:gs>
              <a:gs pos="100000">
                <a:srgbClr val="F5FF8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 descr="無用PPT原创模板，未经授权禁止商用&#10;关注公众号【無用PPT】获取更多模板&#10;联系微信：wuyppt"/>
          <p:cNvCxnSpPr/>
          <p:nvPr/>
        </p:nvCxnSpPr>
        <p:spPr>
          <a:xfrm>
            <a:off x="3325884" y="2256430"/>
            <a:ext cx="0" cy="3841845"/>
          </a:xfrm>
          <a:prstGeom prst="line">
            <a:avLst/>
          </a:prstGeom>
          <a:ln w="28575">
            <a:solidFill>
              <a:srgbClr val="00000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 descr="無用PPT原创模板，未经授权禁止商用&#10;关注公众号【無用PPT】获取更多模板&#10;联系微信：wuyppt"/>
          <p:cNvCxnSpPr/>
          <p:nvPr/>
        </p:nvCxnSpPr>
        <p:spPr>
          <a:xfrm>
            <a:off x="4720609" y="2256430"/>
            <a:ext cx="0" cy="3841845"/>
          </a:xfrm>
          <a:prstGeom prst="line">
            <a:avLst/>
          </a:prstGeom>
          <a:ln w="28575">
            <a:solidFill>
              <a:srgbClr val="00000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 descr="無用PPT原创模板，未经授权禁止商用&#10;关注公众号【無用PPT】获取更多模板&#10;联系微信：wuyppt"/>
          <p:cNvCxnSpPr/>
          <p:nvPr/>
        </p:nvCxnSpPr>
        <p:spPr>
          <a:xfrm>
            <a:off x="6115334" y="2256430"/>
            <a:ext cx="0" cy="3841845"/>
          </a:xfrm>
          <a:prstGeom prst="line">
            <a:avLst/>
          </a:prstGeom>
          <a:ln w="28575">
            <a:solidFill>
              <a:srgbClr val="00000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 descr="無用PPT原创模板，未经授权禁止商用&#10;关注公众号【無用PPT】获取更多模板&#10;联系微信：wuyppt"/>
          <p:cNvCxnSpPr/>
          <p:nvPr/>
        </p:nvCxnSpPr>
        <p:spPr>
          <a:xfrm>
            <a:off x="7510059" y="2256430"/>
            <a:ext cx="0" cy="3841845"/>
          </a:xfrm>
          <a:prstGeom prst="line">
            <a:avLst/>
          </a:prstGeom>
          <a:ln w="28575">
            <a:solidFill>
              <a:srgbClr val="00000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 descr="無用PPT原创模板，未经授权禁止商用&#10;关注公众号【無用PPT】获取更多模板&#10;联系微信：wuyppt"/>
          <p:cNvCxnSpPr/>
          <p:nvPr/>
        </p:nvCxnSpPr>
        <p:spPr>
          <a:xfrm>
            <a:off x="8904784" y="2256430"/>
            <a:ext cx="0" cy="3841845"/>
          </a:xfrm>
          <a:prstGeom prst="line">
            <a:avLst/>
          </a:prstGeom>
          <a:ln w="28575">
            <a:solidFill>
              <a:srgbClr val="00000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 descr="無用PPT原创模板，未经授权禁止商用&#10;关注公众号【無用PPT】获取更多模板&#10;联系微信：wuyppt"/>
          <p:cNvCxnSpPr/>
          <p:nvPr/>
        </p:nvCxnSpPr>
        <p:spPr>
          <a:xfrm>
            <a:off x="10299511" y="2256430"/>
            <a:ext cx="0" cy="3841845"/>
          </a:xfrm>
          <a:prstGeom prst="line">
            <a:avLst/>
          </a:prstGeom>
          <a:ln w="28575">
            <a:solidFill>
              <a:srgbClr val="00000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圆角 19" descr="無用PPT原创模板，未经授权禁止商用&#10;关注公众号【無用PPT】获取更多模板&#10;联系微信：wuyppt"/>
          <p:cNvSpPr/>
          <p:nvPr/>
        </p:nvSpPr>
        <p:spPr>
          <a:xfrm rot="5400000">
            <a:off x="2790207" y="4954144"/>
            <a:ext cx="1071351" cy="1910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7E4E3"/>
              </a:gs>
              <a:gs pos="100000">
                <a:srgbClr val="F5FF8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 descr="無用PPT原创模板，未经授权禁止商用&#10;关注公众号【無用PPT】获取更多模板&#10;联系微信：wuyppt"/>
          <p:cNvSpPr/>
          <p:nvPr/>
        </p:nvSpPr>
        <p:spPr>
          <a:xfrm rot="5400000">
            <a:off x="4190230" y="3058021"/>
            <a:ext cx="1071351" cy="1910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7E4E3"/>
              </a:gs>
              <a:gs pos="100000">
                <a:srgbClr val="F5FF8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 descr="無用PPT原创模板，未经授权禁止商用&#10;关注公众号【無用PPT】获取更多模板&#10;联系微信：wuyppt"/>
          <p:cNvSpPr/>
          <p:nvPr/>
        </p:nvSpPr>
        <p:spPr>
          <a:xfrm rot="5400000">
            <a:off x="5579661" y="4189870"/>
            <a:ext cx="1071351" cy="1910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7E4E3"/>
              </a:gs>
              <a:gs pos="100000">
                <a:srgbClr val="F5FF8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 descr="無用PPT原创模板，未经授权禁止商用&#10;关注公众号【無用PPT】获取更多模板&#10;联系微信：wuyppt"/>
          <p:cNvSpPr/>
          <p:nvPr/>
        </p:nvSpPr>
        <p:spPr>
          <a:xfrm rot="5400000">
            <a:off x="6974383" y="3773612"/>
            <a:ext cx="1071351" cy="1910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7E4E3"/>
              </a:gs>
              <a:gs pos="100000">
                <a:srgbClr val="F5FF8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 descr="無用PPT原创模板，未经授权禁止商用&#10;关注公众号【無用PPT】获取更多模板&#10;联系微信：wuyppt"/>
          <p:cNvSpPr/>
          <p:nvPr/>
        </p:nvSpPr>
        <p:spPr>
          <a:xfrm rot="5400000">
            <a:off x="8369107" y="5261222"/>
            <a:ext cx="1071351" cy="1910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7E4E3"/>
              </a:gs>
              <a:gs pos="100000">
                <a:srgbClr val="F5FF8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 descr="無用PPT原创模板，未经授权禁止商用&#10;关注公众号【無用PPT】获取更多模板&#10;联系微信：wuyppt"/>
          <p:cNvSpPr/>
          <p:nvPr/>
        </p:nvSpPr>
        <p:spPr>
          <a:xfrm rot="5400000">
            <a:off x="9763835" y="3435832"/>
            <a:ext cx="1071351" cy="1910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7E4E3"/>
              </a:gs>
              <a:gs pos="100000">
                <a:srgbClr val="F5FF8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 descr="無用PPT原创模板，未经授权禁止商用&#10;关注公众号【無用PPT】获取更多模板&#10;联系微信：wuyppt"/>
          <p:cNvSpPr/>
          <p:nvPr/>
        </p:nvSpPr>
        <p:spPr>
          <a:xfrm>
            <a:off x="2982127" y="1770578"/>
            <a:ext cx="687509" cy="40011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2">
                    <a:lumMod val="50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V02</a:t>
            </a:r>
            <a:endParaRPr lang="en-US" altLang="zh-CN" sz="2000" dirty="0">
              <a:solidFill>
                <a:schemeClr val="tx2">
                  <a:lumMod val="50000"/>
                </a:schemeClr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27" name="矩形 26" descr="無用PPT原创模板，未经授权禁止商用&#10;关注公众号【無用PPT】获取更多模板&#10;联系微信：wuyppt"/>
          <p:cNvSpPr/>
          <p:nvPr/>
        </p:nvSpPr>
        <p:spPr>
          <a:xfrm>
            <a:off x="1583144" y="1770578"/>
            <a:ext cx="687509" cy="40011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2">
                    <a:lumMod val="50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V01</a:t>
            </a:r>
            <a:endParaRPr lang="en-US" altLang="zh-CN" sz="2000" dirty="0">
              <a:solidFill>
                <a:schemeClr val="tx2">
                  <a:lumMod val="50000"/>
                </a:schemeClr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28" name="矩形 27" descr="無用PPT原创模板，未经授权禁止商用&#10;关注公众号【無用PPT】获取更多模板&#10;联系微信：wuyppt"/>
          <p:cNvSpPr/>
          <p:nvPr/>
        </p:nvSpPr>
        <p:spPr>
          <a:xfrm>
            <a:off x="4390492" y="1770578"/>
            <a:ext cx="687509" cy="40011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2">
                    <a:lumMod val="50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V03</a:t>
            </a:r>
            <a:endParaRPr lang="en-US" altLang="zh-CN" sz="2000" dirty="0">
              <a:solidFill>
                <a:schemeClr val="tx2">
                  <a:lumMod val="50000"/>
                </a:schemeClr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29" name="矩形 28" descr="無用PPT原创模板，未经授权禁止商用&#10;关注公众号【無用PPT】获取更多模板&#10;联系微信：wuyppt"/>
          <p:cNvSpPr/>
          <p:nvPr/>
        </p:nvSpPr>
        <p:spPr>
          <a:xfrm>
            <a:off x="5771579" y="1770578"/>
            <a:ext cx="687509" cy="40011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2">
                    <a:lumMod val="50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V04</a:t>
            </a:r>
            <a:endParaRPr lang="en-US" altLang="zh-CN" sz="2000" dirty="0">
              <a:solidFill>
                <a:schemeClr val="tx2">
                  <a:lumMod val="50000"/>
                </a:schemeClr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30" name="矩形 29" descr="無用PPT原创模板，未经授权禁止商用&#10;关注公众号【無用PPT】获取更多模板&#10;联系微信：wuyppt"/>
          <p:cNvSpPr/>
          <p:nvPr/>
        </p:nvSpPr>
        <p:spPr>
          <a:xfrm>
            <a:off x="7166303" y="1770578"/>
            <a:ext cx="687509" cy="40011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2">
                    <a:lumMod val="50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V05</a:t>
            </a:r>
            <a:endParaRPr lang="en-US" altLang="zh-CN" sz="2000" dirty="0">
              <a:solidFill>
                <a:schemeClr val="tx2">
                  <a:lumMod val="50000"/>
                </a:schemeClr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31" name="矩形 30" descr="無用PPT原创模板，未经授权禁止商用&#10;关注公众号【無用PPT】获取更多模板&#10;联系微信：wuyppt"/>
          <p:cNvSpPr/>
          <p:nvPr/>
        </p:nvSpPr>
        <p:spPr>
          <a:xfrm>
            <a:off x="8561027" y="1770578"/>
            <a:ext cx="687509" cy="40011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2">
                    <a:lumMod val="50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V06</a:t>
            </a:r>
            <a:endParaRPr lang="en-US" altLang="zh-CN" sz="2000" dirty="0">
              <a:solidFill>
                <a:schemeClr val="tx2">
                  <a:lumMod val="50000"/>
                </a:schemeClr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32" name="矩形 31" descr="無用PPT原创模板，未经授权禁止商用&#10;关注公众号【無用PPT】获取更多模板&#10;联系微信：wuyppt"/>
          <p:cNvSpPr/>
          <p:nvPr/>
        </p:nvSpPr>
        <p:spPr>
          <a:xfrm>
            <a:off x="9955755" y="1770578"/>
            <a:ext cx="687509" cy="40011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2">
                    <a:lumMod val="50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V07</a:t>
            </a:r>
            <a:endParaRPr lang="en-US" altLang="zh-CN" sz="2000" dirty="0">
              <a:solidFill>
                <a:schemeClr val="tx2">
                  <a:lumMod val="50000"/>
                </a:schemeClr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36" name="矩形 35" descr="無用PPT原创模板，未经授权禁止商用&#10;关注公众号【無用PPT】获取更多模板&#10;联系微信：wuyppt"/>
          <p:cNvSpPr/>
          <p:nvPr/>
        </p:nvSpPr>
        <p:spPr>
          <a:xfrm>
            <a:off x="10779278" y="4008075"/>
            <a:ext cx="1085620" cy="33855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sz="1600" i="1" dirty="0">
                <a:solidFill>
                  <a:schemeClr val="tx2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Average</a:t>
            </a:r>
            <a:endParaRPr lang="en-US" altLang="zh-CN" sz="1600" i="1" dirty="0">
              <a:solidFill>
                <a:schemeClr val="tx2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7" name="矩形 36" descr="無用PPT原创模板，未经授权禁止商用&#10;关注公众号【無用PPT】获取更多模板&#10;联系微信：wuyppt"/>
          <p:cNvSpPr/>
          <p:nvPr/>
        </p:nvSpPr>
        <p:spPr>
          <a:xfrm>
            <a:off x="3286553" y="751660"/>
            <a:ext cx="5618894" cy="707886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altLang="zh-CN" sz="4000" dirty="0">
                <a:solidFill>
                  <a:schemeClr val="tx2">
                    <a:lumMod val="50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Background Analysis</a:t>
            </a:r>
            <a:endParaRPr lang="en-US" altLang="zh-CN" sz="4000" dirty="0">
              <a:solidFill>
                <a:schemeClr val="tx2">
                  <a:lumMod val="50000"/>
                </a:schemeClr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pic>
        <p:nvPicPr>
          <p:cNvPr id="34" name="图片 33" descr="無用PPT原创模板，未经授权禁止商用&#10;关注公众号【無用PPT】获取更多模板&#10;联系微信：wuyppt"/>
          <p:cNvPicPr>
            <a:picLocks noChangeAspect="1"/>
          </p:cNvPicPr>
          <p:nvPr/>
        </p:nvPicPr>
        <p:blipFill>
          <a:blip r:embed="rId1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553" y="340217"/>
            <a:ext cx="968894" cy="50751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無用PPT原创模板，未经授权禁止商用&#10;关注公众号【無用PPT】获取更多模板&#10;联系微信：wuyppt"/>
          <p:cNvSpPr/>
          <p:nvPr/>
        </p:nvSpPr>
        <p:spPr>
          <a:xfrm>
            <a:off x="3286553" y="751660"/>
            <a:ext cx="5618894" cy="707886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altLang="zh-CN" sz="4000" dirty="0">
                <a:solidFill>
                  <a:schemeClr val="tx2">
                    <a:lumMod val="50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Background Analysis</a:t>
            </a:r>
            <a:endParaRPr lang="en-US" altLang="zh-CN" sz="4000" dirty="0">
              <a:solidFill>
                <a:schemeClr val="tx2">
                  <a:lumMod val="50000"/>
                </a:schemeClr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3" name="圆: 空心 2" descr="無用PPT原创模板，未经授权禁止商用&#10;关注公众号【無用PPT】获取更多模板&#10;联系微信：wuyppt"/>
          <p:cNvSpPr/>
          <p:nvPr/>
        </p:nvSpPr>
        <p:spPr>
          <a:xfrm>
            <a:off x="2247330" y="2052856"/>
            <a:ext cx="2402006" cy="2402006"/>
          </a:xfrm>
          <a:prstGeom prst="donut">
            <a:avLst>
              <a:gd name="adj" fmla="val 3376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圆: 空心 3" descr="無用PPT原创模板，未经授权禁止商用&#10;关注公众号【無用PPT】获取更多模板&#10;联系微信：wuyppt"/>
          <p:cNvSpPr/>
          <p:nvPr/>
        </p:nvSpPr>
        <p:spPr>
          <a:xfrm>
            <a:off x="7542663" y="2052856"/>
            <a:ext cx="2402006" cy="2402006"/>
          </a:xfrm>
          <a:prstGeom prst="donut">
            <a:avLst>
              <a:gd name="adj" fmla="val 3376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 descr="無用PPT原创模板，未经授权禁止商用&#10;关注公众号【無用PPT】获取更多模板&#10;联系微信：wuyppt"/>
          <p:cNvSpPr/>
          <p:nvPr/>
        </p:nvSpPr>
        <p:spPr>
          <a:xfrm>
            <a:off x="5130279" y="2592139"/>
            <a:ext cx="1931441" cy="1323439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altLang="zh-CN" sz="8000" dirty="0">
                <a:solidFill>
                  <a:schemeClr val="tx2">
                    <a:lumMod val="50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VS</a:t>
            </a:r>
            <a:endParaRPr lang="en-US" altLang="zh-CN" sz="8000" dirty="0">
              <a:solidFill>
                <a:schemeClr val="tx2">
                  <a:lumMod val="50000"/>
                </a:schemeClr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8" name="任意多边形 41" descr="無用PPT原创模板，未经授权禁止商用&#10;关注公众号【無用PPT】获取更多模板&#10;联系微信：wuyppt"/>
          <p:cNvSpPr/>
          <p:nvPr/>
        </p:nvSpPr>
        <p:spPr>
          <a:xfrm rot="4446728">
            <a:off x="1874204" y="2463271"/>
            <a:ext cx="2370214" cy="1694021"/>
          </a:xfrm>
          <a:custGeom>
            <a:avLst/>
            <a:gdLst>
              <a:gd name="connsiteX0" fmla="*/ 680201 w 2145884"/>
              <a:gd name="connsiteY0" fmla="*/ 1436987 h 1533690"/>
              <a:gd name="connsiteX1" fmla="*/ 55117 w 2145884"/>
              <a:gd name="connsiteY1" fmla="*/ 45638 h 1533690"/>
              <a:gd name="connsiteX2" fmla="*/ 56299 w 2145884"/>
              <a:gd name="connsiteY2" fmla="*/ 42534 h 1533690"/>
              <a:gd name="connsiteX3" fmla="*/ 74788 w 2145884"/>
              <a:gd name="connsiteY3" fmla="*/ 24521 h 1533690"/>
              <a:gd name="connsiteX4" fmla="*/ 135636 w 2145884"/>
              <a:gd name="connsiteY4" fmla="*/ 699 h 1533690"/>
              <a:gd name="connsiteX5" fmla="*/ 250333 w 2145884"/>
              <a:gd name="connsiteY5" fmla="*/ 53001 h 1533690"/>
              <a:gd name="connsiteX6" fmla="*/ 272246 w 2145884"/>
              <a:gd name="connsiteY6" fmla="*/ 114562 h 1533690"/>
              <a:gd name="connsiteX7" fmla="*/ 270424 w 2145884"/>
              <a:gd name="connsiteY7" fmla="*/ 146321 h 1533690"/>
              <a:gd name="connsiteX8" fmla="*/ 269451 w 2145884"/>
              <a:gd name="connsiteY8" fmla="*/ 149936 h 1533690"/>
              <a:gd name="connsiteX9" fmla="*/ 259774 w 2145884"/>
              <a:gd name="connsiteY9" fmla="*/ 178706 h 1533690"/>
              <a:gd name="connsiteX10" fmla="*/ 261482 w 2145884"/>
              <a:gd name="connsiteY10" fmla="*/ 179550 h 1533690"/>
              <a:gd name="connsiteX11" fmla="*/ 254576 w 2145884"/>
              <a:gd name="connsiteY11" fmla="*/ 205220 h 1533690"/>
              <a:gd name="connsiteX12" fmla="*/ 774581 w 2145884"/>
              <a:gd name="connsiteY12" fmla="*/ 1222500 h 1533690"/>
              <a:gd name="connsiteX13" fmla="*/ 1875917 w 2145884"/>
              <a:gd name="connsiteY13" fmla="*/ 918651 h 1533690"/>
              <a:gd name="connsiteX14" fmla="*/ 1900721 w 2145884"/>
              <a:gd name="connsiteY14" fmla="*/ 879629 h 1533690"/>
              <a:gd name="connsiteX15" fmla="*/ 1908174 w 2145884"/>
              <a:gd name="connsiteY15" fmla="*/ 882751 h 1533690"/>
              <a:gd name="connsiteX16" fmla="*/ 2009274 w 2145884"/>
              <a:gd name="connsiteY16" fmla="*/ 807453 h 1533690"/>
              <a:gd name="connsiteX17" fmla="*/ 2123970 w 2145884"/>
              <a:gd name="connsiteY17" fmla="*/ 859755 h 1533690"/>
              <a:gd name="connsiteX18" fmla="*/ 2145884 w 2145884"/>
              <a:gd name="connsiteY18" fmla="*/ 921316 h 1533690"/>
              <a:gd name="connsiteX19" fmla="*/ 2145780 w 2145884"/>
              <a:gd name="connsiteY19" fmla="*/ 923124 h 1533690"/>
              <a:gd name="connsiteX20" fmla="*/ 2128323 w 2145884"/>
              <a:gd name="connsiteY20" fmla="*/ 957901 h 1533690"/>
              <a:gd name="connsiteX21" fmla="*/ 680201 w 2145884"/>
              <a:gd name="connsiteY21" fmla="*/ 1436987 h 1533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145884" h="1533690">
                <a:moveTo>
                  <a:pt x="680201" y="1436987"/>
                </a:moveTo>
                <a:cubicBezTo>
                  <a:pt x="140784" y="1199630"/>
                  <a:pt x="-122562" y="594504"/>
                  <a:pt x="55117" y="45638"/>
                </a:cubicBezTo>
                <a:lnTo>
                  <a:pt x="56299" y="42534"/>
                </a:lnTo>
                <a:lnTo>
                  <a:pt x="74788" y="24521"/>
                </a:lnTo>
                <a:cubicBezTo>
                  <a:pt x="92268" y="11502"/>
                  <a:pt x="113181" y="3091"/>
                  <a:pt x="135636" y="699"/>
                </a:cubicBezTo>
                <a:cubicBezTo>
                  <a:pt x="180545" y="-4087"/>
                  <a:pt x="224497" y="15955"/>
                  <a:pt x="250333" y="53001"/>
                </a:cubicBezTo>
                <a:cubicBezTo>
                  <a:pt x="263250" y="71523"/>
                  <a:pt x="270613" y="92827"/>
                  <a:pt x="272246" y="114562"/>
                </a:cubicBezTo>
                <a:lnTo>
                  <a:pt x="270424" y="146321"/>
                </a:lnTo>
                <a:lnTo>
                  <a:pt x="269451" y="149936"/>
                </a:lnTo>
                <a:lnTo>
                  <a:pt x="259774" y="178706"/>
                </a:lnTo>
                <a:lnTo>
                  <a:pt x="261482" y="179550"/>
                </a:lnTo>
                <a:lnTo>
                  <a:pt x="254576" y="205220"/>
                </a:lnTo>
                <a:cubicBezTo>
                  <a:pt x="165919" y="616211"/>
                  <a:pt x="374757" y="1046567"/>
                  <a:pt x="774581" y="1222500"/>
                </a:cubicBezTo>
                <a:cubicBezTo>
                  <a:pt x="1174406" y="1398433"/>
                  <a:pt x="1632790" y="1261671"/>
                  <a:pt x="1875917" y="918651"/>
                </a:cubicBezTo>
                <a:lnTo>
                  <a:pt x="1900721" y="879629"/>
                </a:lnTo>
                <a:lnTo>
                  <a:pt x="1908174" y="882751"/>
                </a:lnTo>
                <a:cubicBezTo>
                  <a:pt x="1925622" y="841094"/>
                  <a:pt x="1964365" y="812239"/>
                  <a:pt x="2009274" y="807453"/>
                </a:cubicBezTo>
                <a:cubicBezTo>
                  <a:pt x="2054183" y="802668"/>
                  <a:pt x="2098136" y="822710"/>
                  <a:pt x="2123970" y="859755"/>
                </a:cubicBezTo>
                <a:cubicBezTo>
                  <a:pt x="2136888" y="878278"/>
                  <a:pt x="2144251" y="899582"/>
                  <a:pt x="2145884" y="921316"/>
                </a:cubicBezTo>
                <a:lnTo>
                  <a:pt x="2145780" y="923124"/>
                </a:lnTo>
                <a:lnTo>
                  <a:pt x="2128323" y="957901"/>
                </a:lnTo>
                <a:cubicBezTo>
                  <a:pt x="1843684" y="1459702"/>
                  <a:pt x="1219619" y="1674344"/>
                  <a:pt x="680201" y="1436987"/>
                </a:cubicBezTo>
                <a:close/>
              </a:path>
            </a:pathLst>
          </a:custGeom>
          <a:gradFill flip="none" rotWithShape="1">
            <a:gsLst>
              <a:gs pos="0">
                <a:srgbClr val="D7E4E3"/>
              </a:gs>
              <a:gs pos="100000">
                <a:srgbClr val="F5FF8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49" descr="無用PPT原创模板，未经授权禁止商用&#10;关注公众号【無用PPT】获取更多模板&#10;联系微信：wuyppt"/>
          <p:cNvSpPr/>
          <p:nvPr/>
        </p:nvSpPr>
        <p:spPr>
          <a:xfrm rot="9587504">
            <a:off x="7454328" y="1994073"/>
            <a:ext cx="2515025" cy="2515015"/>
          </a:xfrm>
          <a:custGeom>
            <a:avLst/>
            <a:gdLst>
              <a:gd name="connsiteX0" fmla="*/ 330884 w 2276991"/>
              <a:gd name="connsiteY0" fmla="*/ 1940975 h 2276982"/>
              <a:gd name="connsiteX1" fmla="*/ 93065 w 2276991"/>
              <a:gd name="connsiteY1" fmla="*/ 687786 h 2276982"/>
              <a:gd name="connsiteX2" fmla="*/ 93298 w 2276991"/>
              <a:gd name="connsiteY2" fmla="*/ 687305 h 2276982"/>
              <a:gd name="connsiteX3" fmla="*/ 103963 w 2276991"/>
              <a:gd name="connsiteY3" fmla="*/ 676913 h 2276982"/>
              <a:gd name="connsiteX4" fmla="*/ 164811 w 2276991"/>
              <a:gd name="connsiteY4" fmla="*/ 653090 h 2276982"/>
              <a:gd name="connsiteX5" fmla="*/ 279508 w 2276991"/>
              <a:gd name="connsiteY5" fmla="*/ 705393 h 2276982"/>
              <a:gd name="connsiteX6" fmla="*/ 288950 w 2276991"/>
              <a:gd name="connsiteY6" fmla="*/ 831098 h 2276982"/>
              <a:gd name="connsiteX7" fmla="*/ 289947 w 2276991"/>
              <a:gd name="connsiteY7" fmla="*/ 831591 h 2276982"/>
              <a:gd name="connsiteX8" fmla="*/ 280278 w 2276991"/>
              <a:gd name="connsiteY8" fmla="*/ 853948 h 2276982"/>
              <a:gd name="connsiteX9" fmla="*/ 555703 w 2276991"/>
              <a:gd name="connsiteY9" fmla="*/ 1829748 h 2276982"/>
              <a:gd name="connsiteX10" fmla="*/ 1696355 w 2276991"/>
              <a:gd name="connsiteY10" fmla="*/ 1850007 h 2276982"/>
              <a:gd name="connsiteX11" fmla="*/ 1948726 w 2276991"/>
              <a:gd name="connsiteY11" fmla="*/ 737439 h 2276982"/>
              <a:gd name="connsiteX12" fmla="*/ 1066774 w 2276991"/>
              <a:gd name="connsiteY12" fmla="*/ 237235 h 2276982"/>
              <a:gd name="connsiteX13" fmla="*/ 992115 w 2276991"/>
              <a:gd name="connsiteY13" fmla="*/ 249849 h 2276982"/>
              <a:gd name="connsiteX14" fmla="*/ 983011 w 2276991"/>
              <a:gd name="connsiteY14" fmla="*/ 249687 h 2276982"/>
              <a:gd name="connsiteX15" fmla="*/ 901011 w 2276991"/>
              <a:gd name="connsiteY15" fmla="*/ 199192 h 2276982"/>
              <a:gd name="connsiteX16" fmla="*/ 887633 w 2276991"/>
              <a:gd name="connsiteY16" fmla="*/ 173803 h 2276982"/>
              <a:gd name="connsiteX17" fmla="*/ 879371 w 2276991"/>
              <a:gd name="connsiteY17" fmla="*/ 142032 h 2276982"/>
              <a:gd name="connsiteX18" fmla="*/ 878449 w 2276991"/>
              <a:gd name="connsiteY18" fmla="*/ 137866 h 2276982"/>
              <a:gd name="connsiteX19" fmla="*/ 890241 w 2276991"/>
              <a:gd name="connsiteY19" fmla="*/ 73594 h 2276982"/>
              <a:gd name="connsiteX20" fmla="*/ 933106 w 2276991"/>
              <a:gd name="connsiteY20" fmla="*/ 24272 h 2276982"/>
              <a:gd name="connsiteX21" fmla="*/ 936865 w 2276991"/>
              <a:gd name="connsiteY21" fmla="*/ 22427 h 2276982"/>
              <a:gd name="connsiteX22" fmla="*/ 1048186 w 2276991"/>
              <a:gd name="connsiteY22" fmla="*/ 3619 h 2276982"/>
              <a:gd name="connsiteX23" fmla="*/ 2158734 w 2276991"/>
              <a:gd name="connsiteY23" fmla="*/ 633473 h 2276982"/>
              <a:gd name="connsiteX24" fmla="*/ 1840952 w 2276991"/>
              <a:gd name="connsiteY24" fmla="*/ 2034410 h 2276982"/>
              <a:gd name="connsiteX25" fmla="*/ 404651 w 2276991"/>
              <a:gd name="connsiteY25" fmla="*/ 2008899 h 2276982"/>
              <a:gd name="connsiteX26" fmla="*/ 330884 w 2276991"/>
              <a:gd name="connsiteY26" fmla="*/ 1940975 h 227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276991" h="2276982">
                <a:moveTo>
                  <a:pt x="330884" y="1940975"/>
                </a:moveTo>
                <a:cubicBezTo>
                  <a:pt x="3224" y="1611597"/>
                  <a:pt x="-91148" y="1114303"/>
                  <a:pt x="93065" y="687786"/>
                </a:cubicBezTo>
                <a:lnTo>
                  <a:pt x="93298" y="687305"/>
                </a:lnTo>
                <a:lnTo>
                  <a:pt x="103963" y="676913"/>
                </a:lnTo>
                <a:cubicBezTo>
                  <a:pt x="121443" y="663894"/>
                  <a:pt x="142356" y="655483"/>
                  <a:pt x="164811" y="653090"/>
                </a:cubicBezTo>
                <a:cubicBezTo>
                  <a:pt x="209720" y="648306"/>
                  <a:pt x="253673" y="668348"/>
                  <a:pt x="279508" y="705393"/>
                </a:cubicBezTo>
                <a:cubicBezTo>
                  <a:pt x="305342" y="742438"/>
                  <a:pt x="308961" y="790609"/>
                  <a:pt x="288950" y="831098"/>
                </a:cubicBezTo>
                <a:lnTo>
                  <a:pt x="289947" y="831591"/>
                </a:lnTo>
                <a:lnTo>
                  <a:pt x="280278" y="853948"/>
                </a:lnTo>
                <a:cubicBezTo>
                  <a:pt x="165407" y="1199733"/>
                  <a:pt x="269206" y="1588185"/>
                  <a:pt x="555703" y="1829748"/>
                </a:cubicBezTo>
                <a:cubicBezTo>
                  <a:pt x="883129" y="2105818"/>
                  <a:pt x="1359333" y="2114277"/>
                  <a:pt x="1696355" y="1850007"/>
                </a:cubicBezTo>
                <a:cubicBezTo>
                  <a:pt x="2033378" y="1585738"/>
                  <a:pt x="2138738" y="1121258"/>
                  <a:pt x="1948726" y="737439"/>
                </a:cubicBezTo>
                <a:cubicBezTo>
                  <a:pt x="1782464" y="401597"/>
                  <a:pt x="1429978" y="208147"/>
                  <a:pt x="1066774" y="237235"/>
                </a:cubicBezTo>
                <a:lnTo>
                  <a:pt x="992115" y="249849"/>
                </a:lnTo>
                <a:lnTo>
                  <a:pt x="983011" y="249687"/>
                </a:lnTo>
                <a:cubicBezTo>
                  <a:pt x="950437" y="244676"/>
                  <a:pt x="920680" y="226769"/>
                  <a:pt x="901011" y="199192"/>
                </a:cubicBezTo>
                <a:lnTo>
                  <a:pt x="887633" y="173803"/>
                </a:lnTo>
                <a:lnTo>
                  <a:pt x="879371" y="142032"/>
                </a:lnTo>
                <a:lnTo>
                  <a:pt x="878449" y="137866"/>
                </a:lnTo>
                <a:cubicBezTo>
                  <a:pt x="876587" y="116150"/>
                  <a:pt x="880450" y="93943"/>
                  <a:pt x="890241" y="73594"/>
                </a:cubicBezTo>
                <a:cubicBezTo>
                  <a:pt x="900032" y="53245"/>
                  <a:pt x="914974" y="36368"/>
                  <a:pt x="933106" y="24272"/>
                </a:cubicBezTo>
                <a:lnTo>
                  <a:pt x="936865" y="22427"/>
                </a:lnTo>
                <a:lnTo>
                  <a:pt x="1048186" y="3619"/>
                </a:lnTo>
                <a:cubicBezTo>
                  <a:pt x="1505529" y="-33008"/>
                  <a:pt x="1949378" y="210583"/>
                  <a:pt x="2158734" y="633473"/>
                </a:cubicBezTo>
                <a:cubicBezTo>
                  <a:pt x="2397997" y="1116775"/>
                  <a:pt x="2265328" y="1701645"/>
                  <a:pt x="1840952" y="2034410"/>
                </a:cubicBezTo>
                <a:cubicBezTo>
                  <a:pt x="1416576" y="2367176"/>
                  <a:pt x="816943" y="2356526"/>
                  <a:pt x="404651" y="2008899"/>
                </a:cubicBezTo>
                <a:cubicBezTo>
                  <a:pt x="378883" y="1987173"/>
                  <a:pt x="354288" y="1964502"/>
                  <a:pt x="330884" y="1940975"/>
                </a:cubicBezTo>
                <a:close/>
              </a:path>
            </a:pathLst>
          </a:custGeom>
          <a:gradFill flip="none" rotWithShape="1">
            <a:gsLst>
              <a:gs pos="0">
                <a:srgbClr val="D7E4E3"/>
              </a:gs>
              <a:gs pos="100000">
                <a:srgbClr val="F5FF8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 descr="無用PPT原创模板，未经授权禁止商用&#10;关注公众号【無用PPT】获取更多模板&#10;联系微信：wuyppt"/>
          <p:cNvSpPr/>
          <p:nvPr/>
        </p:nvSpPr>
        <p:spPr>
          <a:xfrm>
            <a:off x="2671645" y="2918547"/>
            <a:ext cx="1553376" cy="707886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2020</a:t>
            </a:r>
            <a:endParaRPr lang="en-US" altLang="zh-CN" sz="4000" dirty="0">
              <a:solidFill>
                <a:schemeClr val="bg1">
                  <a:lumMod val="75000"/>
                </a:schemeClr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1" name="矩形 10" descr="無用PPT原创模板，未经授权禁止商用&#10;关注公众号【無用PPT】获取更多模板&#10;联系微信：wuyppt"/>
          <p:cNvSpPr/>
          <p:nvPr/>
        </p:nvSpPr>
        <p:spPr>
          <a:xfrm>
            <a:off x="7942171" y="2897637"/>
            <a:ext cx="1553376" cy="707886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2021</a:t>
            </a:r>
            <a:endParaRPr lang="en-US" altLang="zh-CN" sz="4000" dirty="0">
              <a:solidFill>
                <a:schemeClr val="bg1">
                  <a:lumMod val="75000"/>
                </a:schemeClr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8" name="箭头: 右 17" descr="無用PPT原创模板，未经授权禁止商用&#10;关注公众号【無用PPT】获取更多模板&#10;联系微信：wuyppt"/>
          <p:cNvSpPr/>
          <p:nvPr/>
        </p:nvSpPr>
        <p:spPr>
          <a:xfrm rot="5400000">
            <a:off x="3196252" y="4743440"/>
            <a:ext cx="504161" cy="381263"/>
          </a:xfrm>
          <a:prstGeom prst="rightArrow">
            <a:avLst/>
          </a:prstGeom>
          <a:solidFill>
            <a:schemeClr val="tx2">
              <a:lumMod val="50000"/>
            </a:schemeClr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右 18" descr="無用PPT原创模板，未经授权禁止商用&#10;关注公众号【無用PPT】获取更多模板&#10;联系微信：wuyppt"/>
          <p:cNvSpPr/>
          <p:nvPr/>
        </p:nvSpPr>
        <p:spPr>
          <a:xfrm rot="5400000">
            <a:off x="8459759" y="4743440"/>
            <a:ext cx="504161" cy="381263"/>
          </a:xfrm>
          <a:prstGeom prst="rightArrow">
            <a:avLst/>
          </a:prstGeom>
          <a:solidFill>
            <a:schemeClr val="tx2">
              <a:lumMod val="50000"/>
            </a:schemeClr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右 20" descr="無用PPT原创模板，未经授权禁止商用&#10;关注公众号【無用PPT】获取更多模板&#10;联系微信：wuyppt"/>
          <p:cNvSpPr/>
          <p:nvPr/>
        </p:nvSpPr>
        <p:spPr>
          <a:xfrm rot="10800000">
            <a:off x="1459339" y="3238368"/>
            <a:ext cx="504161" cy="381263"/>
          </a:xfrm>
          <a:prstGeom prst="rightArrow">
            <a:avLst/>
          </a:prstGeom>
          <a:solidFill>
            <a:schemeClr val="tx2">
              <a:lumMod val="50000"/>
            </a:schemeClr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右 21" descr="無用PPT原创模板，未经授权禁止商用&#10;关注公众号【無用PPT】获取更多模板&#10;联系微信：wuyppt"/>
          <p:cNvSpPr/>
          <p:nvPr/>
        </p:nvSpPr>
        <p:spPr>
          <a:xfrm>
            <a:off x="10213005" y="3224260"/>
            <a:ext cx="504161" cy="381263"/>
          </a:xfrm>
          <a:prstGeom prst="rightArrow">
            <a:avLst/>
          </a:prstGeom>
          <a:solidFill>
            <a:schemeClr val="tx2">
              <a:lumMod val="50000"/>
            </a:schemeClr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 descr="無用PPT原创模板，未经授权禁止商用&#10;关注公众号【無用PPT】获取更多模板&#10;联系微信：wuyppt"/>
          <p:cNvSpPr/>
          <p:nvPr/>
        </p:nvSpPr>
        <p:spPr>
          <a:xfrm>
            <a:off x="513558" y="3167389"/>
            <a:ext cx="978505" cy="52322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50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50%</a:t>
            </a:r>
            <a:endParaRPr lang="en-US" altLang="zh-CN" sz="2800" dirty="0">
              <a:solidFill>
                <a:schemeClr val="tx2">
                  <a:lumMod val="50000"/>
                </a:schemeClr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24" name="矩形 23" descr="無用PPT原创模板，未经授权禁止商用&#10;关注公众号【無用PPT】获取更多模板&#10;联系微信：wuyppt"/>
          <p:cNvSpPr/>
          <p:nvPr/>
        </p:nvSpPr>
        <p:spPr>
          <a:xfrm>
            <a:off x="10725838" y="3167389"/>
            <a:ext cx="978505" cy="52322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50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80%</a:t>
            </a:r>
            <a:endParaRPr lang="en-US" altLang="zh-CN" sz="2800" dirty="0">
              <a:solidFill>
                <a:schemeClr val="tx2">
                  <a:lumMod val="50000"/>
                </a:schemeClr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25" name="矩形 24" descr="無用PPT原创模板，未经授权禁止商用&#10;关注公众号【無用PPT】获取更多模板&#10;联系微信：wuyppt"/>
          <p:cNvSpPr/>
          <p:nvPr/>
        </p:nvSpPr>
        <p:spPr>
          <a:xfrm>
            <a:off x="2047242" y="5234360"/>
            <a:ext cx="2802180" cy="1027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50000"/>
              </a:lnSpc>
              <a:buFont typeface="+mj-lt"/>
              <a:buAutoNum type="alphaUcPeriod"/>
            </a:pP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Rich content presentation</a:t>
            </a:r>
            <a:endParaRPr lang="en-US" altLang="zh-CN" sz="1400" dirty="0">
              <a:solidFill>
                <a:schemeClr val="tx2">
                  <a:lumMod val="50000"/>
                </a:schemeClr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  <a:p>
            <a:pPr marL="342900" indent="-342900" algn="ctr">
              <a:lnSpc>
                <a:spcPct val="150000"/>
              </a:lnSpc>
              <a:buFont typeface="+mj-lt"/>
              <a:buAutoNum type="alphaUcPeriod"/>
            </a:pP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Flexible creative ideas</a:t>
            </a:r>
            <a:endParaRPr lang="en-US" altLang="zh-CN" sz="1400" dirty="0">
              <a:solidFill>
                <a:schemeClr val="tx2">
                  <a:lumMod val="50000"/>
                </a:schemeClr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  <a:p>
            <a:pPr marL="342900" indent="-342900" algn="ctr">
              <a:lnSpc>
                <a:spcPct val="150000"/>
              </a:lnSpc>
              <a:buFont typeface="+mj-lt"/>
              <a:buAutoNum type="alphaUcPeriod"/>
            </a:pP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Quick action</a:t>
            </a:r>
            <a:endParaRPr lang="zh-CN" altLang="en-US" sz="1400" dirty="0">
              <a:solidFill>
                <a:schemeClr val="tx2">
                  <a:lumMod val="50000"/>
                </a:schemeClr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26" name="矩形 25" descr="無用PPT原创模板，未经授权禁止商用&#10;关注公众号【無用PPT】获取更多模板&#10;联系微信：wuyppt"/>
          <p:cNvSpPr/>
          <p:nvPr/>
        </p:nvSpPr>
        <p:spPr>
          <a:xfrm>
            <a:off x="7310749" y="5234359"/>
            <a:ext cx="2802180" cy="1027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50000"/>
              </a:lnSpc>
              <a:buFont typeface="+mj-lt"/>
              <a:buAutoNum type="alphaUcPeriod"/>
            </a:pP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Rich content presentation</a:t>
            </a:r>
            <a:endParaRPr lang="en-US" altLang="zh-CN" sz="1400" dirty="0">
              <a:solidFill>
                <a:schemeClr val="tx2">
                  <a:lumMod val="50000"/>
                </a:schemeClr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  <a:p>
            <a:pPr marL="342900" indent="-342900" algn="ctr">
              <a:lnSpc>
                <a:spcPct val="150000"/>
              </a:lnSpc>
              <a:buFont typeface="+mj-lt"/>
              <a:buAutoNum type="alphaUcPeriod"/>
            </a:pP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Flexible creative ideas</a:t>
            </a:r>
            <a:endParaRPr lang="en-US" altLang="zh-CN" sz="1400" dirty="0">
              <a:solidFill>
                <a:schemeClr val="tx2">
                  <a:lumMod val="50000"/>
                </a:schemeClr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  <a:p>
            <a:pPr marL="342900" indent="-342900" algn="ctr">
              <a:lnSpc>
                <a:spcPct val="150000"/>
              </a:lnSpc>
              <a:buFont typeface="+mj-lt"/>
              <a:buAutoNum type="alphaUcPeriod"/>
            </a:pP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Quick action</a:t>
            </a:r>
            <a:endParaRPr lang="zh-CN" altLang="en-US" sz="1400" dirty="0">
              <a:solidFill>
                <a:schemeClr val="tx2">
                  <a:lumMod val="50000"/>
                </a:schemeClr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pic>
        <p:nvPicPr>
          <p:cNvPr id="20" name="图片 19" descr="無用PPT原创模板，未经授权禁止商用&#10;关注公众号【無用PPT】获取更多模板&#10;联系微信：wuyppt"/>
          <p:cNvPicPr>
            <a:picLocks noChangeAspect="1"/>
          </p:cNvPicPr>
          <p:nvPr/>
        </p:nvPicPr>
        <p:blipFill>
          <a:blip r:embed="rId1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638" y="5359597"/>
            <a:ext cx="968894" cy="50751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84129" y="2043350"/>
            <a:ext cx="2289463" cy="3474905"/>
          </a:xfrm>
          <a:prstGeom prst="rect">
            <a:avLst/>
          </a:prstGeom>
          <a:solidFill>
            <a:srgbClr val="F5FF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3" name="TextBox 2"/>
          <p:cNvSpPr txBox="1"/>
          <p:nvPr/>
        </p:nvSpPr>
        <p:spPr>
          <a:xfrm>
            <a:off x="7049426" y="1764916"/>
            <a:ext cx="36780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222A35"/>
                </a:solidFill>
                <a:latin typeface="+mj-ea"/>
                <a:ea typeface="+mj-ea"/>
              </a:rPr>
              <a:t>ABOUT</a:t>
            </a:r>
            <a:endParaRPr lang="en-US" sz="4000" dirty="0">
              <a:solidFill>
                <a:srgbClr val="222A35"/>
              </a:solidFill>
              <a:latin typeface="+mj-ea"/>
              <a:ea typeface="+mj-ea"/>
            </a:endParaRPr>
          </a:p>
          <a:p>
            <a:r>
              <a:rPr lang="en-US" sz="4000" dirty="0">
                <a:solidFill>
                  <a:srgbClr val="222A35"/>
                </a:solidFill>
                <a:latin typeface="+mj-ea"/>
                <a:ea typeface="+mj-ea"/>
              </a:rPr>
              <a:t>OF ASTRO</a:t>
            </a:r>
            <a:endParaRPr lang="en-ID" sz="4000" dirty="0">
              <a:solidFill>
                <a:srgbClr val="222A35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49426" y="3241850"/>
            <a:ext cx="2896272" cy="1201226"/>
          </a:xfrm>
          <a:prstGeom prst="rect">
            <a:avLst/>
          </a:prstGeom>
          <a:noFill/>
        </p:spPr>
        <p:txBody>
          <a:bodyPr wrap="square" lIns="0" tIns="0" rIns="60960" bIns="0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800"/>
              </a:spcBef>
              <a:buClr>
                <a:srgbClr val="27AB9E"/>
              </a:buClr>
              <a:buSzPct val="150000"/>
            </a:pPr>
            <a:r>
              <a:rPr lang="en-ID" sz="1065" dirty="0">
                <a:latin typeface="Lato" panose="020F0502020204030203" pitchFamily="34" charset="0"/>
              </a:rPr>
              <a:t>Lorem ipsum </a:t>
            </a:r>
            <a:r>
              <a:rPr lang="en-ID" sz="1065" dirty="0" err="1">
                <a:latin typeface="Lato" panose="020F0502020204030203" pitchFamily="34" charset="0"/>
              </a:rPr>
              <a:t>dolor</a:t>
            </a:r>
            <a:r>
              <a:rPr lang="en-ID" sz="1065" dirty="0">
                <a:latin typeface="Lato" panose="020F0502020204030203" pitchFamily="34" charset="0"/>
              </a:rPr>
              <a:t> sit </a:t>
            </a:r>
            <a:r>
              <a:rPr lang="en-ID" sz="1065" dirty="0" err="1">
                <a:latin typeface="Lato" panose="020F0502020204030203" pitchFamily="34" charset="0"/>
              </a:rPr>
              <a:t>amet</a:t>
            </a:r>
            <a:r>
              <a:rPr lang="en-ID" sz="1065" dirty="0">
                <a:latin typeface="Lato" panose="020F0502020204030203" pitchFamily="34" charset="0"/>
              </a:rPr>
              <a:t>, </a:t>
            </a:r>
            <a:r>
              <a:rPr lang="en-ID" sz="1065" dirty="0" err="1">
                <a:latin typeface="Lato" panose="020F0502020204030203" pitchFamily="34" charset="0"/>
              </a:rPr>
              <a:t>consectetuer</a:t>
            </a:r>
            <a:r>
              <a:rPr lang="en-ID" sz="1065" dirty="0">
                <a:latin typeface="Lato" panose="020F0502020204030203" pitchFamily="34" charset="0"/>
              </a:rPr>
              <a:t> </a:t>
            </a:r>
            <a:r>
              <a:rPr lang="en-ID" sz="1065" dirty="0" err="1">
                <a:latin typeface="Lato" panose="020F0502020204030203" pitchFamily="34" charset="0"/>
              </a:rPr>
              <a:t>adipiscing</a:t>
            </a:r>
            <a:r>
              <a:rPr lang="en-ID" sz="1065" dirty="0">
                <a:latin typeface="Lato" panose="020F0502020204030203" pitchFamily="34" charset="0"/>
              </a:rPr>
              <a:t> </a:t>
            </a:r>
            <a:r>
              <a:rPr lang="en-ID" sz="1065" dirty="0" err="1">
                <a:latin typeface="Lato" panose="020F0502020204030203" pitchFamily="34" charset="0"/>
              </a:rPr>
              <a:t>elit</a:t>
            </a:r>
            <a:r>
              <a:rPr lang="en-ID" sz="1065" dirty="0">
                <a:latin typeface="Lato" panose="020F0502020204030203" pitchFamily="34" charset="0"/>
              </a:rPr>
              <a:t>. </a:t>
            </a:r>
            <a:r>
              <a:rPr lang="en-ID" sz="1065" dirty="0" err="1">
                <a:latin typeface="Lato" panose="020F0502020204030203" pitchFamily="34" charset="0"/>
              </a:rPr>
              <a:t>Aenean</a:t>
            </a:r>
            <a:r>
              <a:rPr lang="en-ID" sz="1065" dirty="0">
                <a:latin typeface="Lato" panose="020F0502020204030203" pitchFamily="34" charset="0"/>
              </a:rPr>
              <a:t> </a:t>
            </a:r>
            <a:r>
              <a:rPr lang="en-ID" sz="1065" dirty="0" err="1">
                <a:latin typeface="Lato" panose="020F0502020204030203" pitchFamily="34" charset="0"/>
              </a:rPr>
              <a:t>commodo</a:t>
            </a:r>
            <a:r>
              <a:rPr lang="en-ID" sz="1065" dirty="0">
                <a:latin typeface="Lato" panose="020F0502020204030203" pitchFamily="34" charset="0"/>
              </a:rPr>
              <a:t> ligula </a:t>
            </a:r>
            <a:r>
              <a:rPr lang="en-ID" sz="1065" dirty="0" err="1">
                <a:latin typeface="Lato" panose="020F0502020204030203" pitchFamily="34" charset="0"/>
              </a:rPr>
              <a:t>eget</a:t>
            </a:r>
            <a:r>
              <a:rPr lang="en-ID" sz="1065" dirty="0">
                <a:latin typeface="Lato" panose="020F0502020204030203" pitchFamily="34" charset="0"/>
              </a:rPr>
              <a:t> </a:t>
            </a:r>
            <a:r>
              <a:rPr lang="en-ID" sz="1065" dirty="0" err="1">
                <a:latin typeface="Lato" panose="020F0502020204030203" pitchFamily="34" charset="0"/>
              </a:rPr>
              <a:t>dolor</a:t>
            </a:r>
            <a:r>
              <a:rPr lang="en-ID" sz="1065" dirty="0">
                <a:latin typeface="Lato" panose="020F0502020204030203" pitchFamily="34" charset="0"/>
              </a:rPr>
              <a:t>. </a:t>
            </a:r>
            <a:r>
              <a:rPr lang="en-ID" sz="1065" dirty="0" err="1">
                <a:latin typeface="Lato" panose="020F0502020204030203" pitchFamily="34" charset="0"/>
              </a:rPr>
              <a:t>Aenean</a:t>
            </a:r>
            <a:r>
              <a:rPr lang="en-ID" sz="1065" dirty="0">
                <a:latin typeface="Lato" panose="020F0502020204030203" pitchFamily="34" charset="0"/>
              </a:rPr>
              <a:t> </a:t>
            </a:r>
            <a:r>
              <a:rPr lang="en-ID" sz="1065" dirty="0" err="1">
                <a:latin typeface="Lato" panose="020F0502020204030203" pitchFamily="34" charset="0"/>
              </a:rPr>
              <a:t>massa</a:t>
            </a:r>
            <a:r>
              <a:rPr lang="en-ID" sz="1065" dirty="0">
                <a:latin typeface="Lato" panose="020F0502020204030203" pitchFamily="34" charset="0"/>
              </a:rPr>
              <a:t>. Lorem ipsum </a:t>
            </a:r>
            <a:r>
              <a:rPr lang="en-ID" sz="1065" dirty="0" err="1">
                <a:latin typeface="Lato" panose="020F0502020204030203" pitchFamily="34" charset="0"/>
              </a:rPr>
              <a:t>dolor</a:t>
            </a:r>
            <a:r>
              <a:rPr lang="en-ID" sz="1065" dirty="0">
                <a:latin typeface="Lato" panose="020F0502020204030203" pitchFamily="34" charset="0"/>
              </a:rPr>
              <a:t> sit </a:t>
            </a:r>
            <a:r>
              <a:rPr lang="en-ID" sz="1065" dirty="0" err="1">
                <a:latin typeface="Lato" panose="020F0502020204030203" pitchFamily="34" charset="0"/>
              </a:rPr>
              <a:t>amet</a:t>
            </a:r>
            <a:r>
              <a:rPr lang="en-ID" sz="1065" dirty="0">
                <a:latin typeface="Lato" panose="020F0502020204030203" pitchFamily="34" charset="0"/>
              </a:rPr>
              <a:t>, </a:t>
            </a:r>
            <a:r>
              <a:rPr lang="en-ID" sz="1065" dirty="0" err="1">
                <a:latin typeface="Lato" panose="020F0502020204030203" pitchFamily="34" charset="0"/>
              </a:rPr>
              <a:t>consectetuer</a:t>
            </a:r>
            <a:r>
              <a:rPr lang="en-ID" sz="1065" dirty="0">
                <a:latin typeface="Lato" panose="020F0502020204030203" pitchFamily="34" charset="0"/>
              </a:rPr>
              <a:t>. Lorem ipsum </a:t>
            </a:r>
            <a:r>
              <a:rPr lang="en-ID" sz="1065" dirty="0" err="1">
                <a:latin typeface="Lato" panose="020F0502020204030203" pitchFamily="34" charset="0"/>
              </a:rPr>
              <a:t>dolor</a:t>
            </a:r>
            <a:r>
              <a:rPr lang="en-ID" sz="1065" dirty="0">
                <a:latin typeface="Lato" panose="020F0502020204030203" pitchFamily="34" charset="0"/>
              </a:rPr>
              <a:t> sit </a:t>
            </a:r>
            <a:r>
              <a:rPr lang="en-ID" sz="1065" dirty="0" err="1">
                <a:latin typeface="Lato" panose="020F0502020204030203" pitchFamily="34" charset="0"/>
              </a:rPr>
              <a:t>amet</a:t>
            </a:r>
            <a:r>
              <a:rPr lang="en-ID" sz="1065" dirty="0">
                <a:latin typeface="Lato" panose="020F0502020204030203" pitchFamily="34" charset="0"/>
              </a:rPr>
              <a:t>, </a:t>
            </a:r>
            <a:r>
              <a:rPr lang="en-ID" sz="1065" dirty="0" err="1">
                <a:latin typeface="Lato" panose="020F0502020204030203" pitchFamily="34" charset="0"/>
              </a:rPr>
              <a:t>consectetuer</a:t>
            </a:r>
            <a:r>
              <a:rPr lang="en-ID" sz="1065" dirty="0">
                <a:latin typeface="Lato" panose="020F0502020204030203" pitchFamily="34" charset="0"/>
              </a:rPr>
              <a:t> </a:t>
            </a:r>
            <a:r>
              <a:rPr lang="en-ID" sz="1065" dirty="0" err="1">
                <a:latin typeface="Lato" panose="020F0502020204030203" pitchFamily="34" charset="0"/>
              </a:rPr>
              <a:t>adipiscing</a:t>
            </a:r>
            <a:r>
              <a:rPr lang="en-ID" sz="1065" dirty="0">
                <a:latin typeface="Lato" panose="020F0502020204030203" pitchFamily="34" charset="0"/>
              </a:rPr>
              <a:t> </a:t>
            </a:r>
            <a:r>
              <a:rPr lang="en-ID" sz="1065" dirty="0" err="1">
                <a:latin typeface="Lato" panose="020F0502020204030203" pitchFamily="34" charset="0"/>
              </a:rPr>
              <a:t>elit</a:t>
            </a:r>
            <a:r>
              <a:rPr lang="en-ID" sz="1065" dirty="0">
                <a:latin typeface="Lato" panose="020F0502020204030203" pitchFamily="34" charset="0"/>
              </a:rPr>
              <a:t>. </a:t>
            </a:r>
            <a:endParaRPr lang="en-US" sz="1065" dirty="0">
              <a:latin typeface="Lato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049426" y="4804057"/>
            <a:ext cx="289027" cy="289027"/>
          </a:xfrm>
          <a:prstGeom prst="ellipse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23" name="Oval 22"/>
          <p:cNvSpPr/>
          <p:nvPr/>
        </p:nvSpPr>
        <p:spPr>
          <a:xfrm>
            <a:off x="7168962" y="4804057"/>
            <a:ext cx="289027" cy="289027"/>
          </a:xfrm>
          <a:prstGeom prst="ellipse">
            <a:avLst/>
          </a:prstGeom>
          <a:solidFill>
            <a:srgbClr val="F5FF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pic>
        <p:nvPicPr>
          <p:cNvPr id="12" name="图片占位符 11"/>
          <p:cNvPicPr>
            <a:picLocks noGrp="1" noChangeAspect="1"/>
          </p:cNvPicPr>
          <p:nvPr>
            <p:ph type="pic" sz="quarter" idx="13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7" r="24687"/>
          <a:stretch>
            <a:fillRect/>
          </a:stretch>
        </p:blipFill>
        <p:spPr/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箭头: 五边形 11" descr="無用PPT原创模板，未经授权禁止商用&#10;关注公众号【無用PPT】获取更多模板&#10;联系微信：wuyppt"/>
          <p:cNvSpPr/>
          <p:nvPr/>
        </p:nvSpPr>
        <p:spPr>
          <a:xfrm>
            <a:off x="1635176" y="4958188"/>
            <a:ext cx="3637125" cy="452292"/>
          </a:xfrm>
          <a:prstGeom prst="homePlate">
            <a:avLst/>
          </a:prstGeom>
          <a:solidFill>
            <a:srgbClr val="F5FF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箭头: 五边形 10" descr="無用PPT原创模板，未经授权禁止商用&#10;关注公众号【無用PPT】获取更多模板&#10;联系微信：wuyppt"/>
          <p:cNvSpPr/>
          <p:nvPr/>
        </p:nvSpPr>
        <p:spPr>
          <a:xfrm>
            <a:off x="2030961" y="3601312"/>
            <a:ext cx="3637125" cy="452292"/>
          </a:xfrm>
          <a:prstGeom prst="homePlate">
            <a:avLst/>
          </a:prstGeom>
          <a:solidFill>
            <a:srgbClr val="D7E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五边形 8" descr="無用PPT原创模板，未经授权禁止商用&#10;关注公众号【無用PPT】获取更多模板&#10;联系微信：wuyppt"/>
          <p:cNvSpPr/>
          <p:nvPr/>
        </p:nvSpPr>
        <p:spPr>
          <a:xfrm>
            <a:off x="3073879" y="4053604"/>
            <a:ext cx="3637125" cy="452292"/>
          </a:xfrm>
          <a:prstGeom prst="homePlate">
            <a:avLst/>
          </a:prstGeom>
          <a:solidFill>
            <a:srgbClr val="F5FF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五边形 9" descr="無用PPT原创模板，未经授权禁止商用&#10;关注公众号【無用PPT】获取更多模板&#10;联系微信：wuyppt"/>
          <p:cNvSpPr/>
          <p:nvPr/>
        </p:nvSpPr>
        <p:spPr>
          <a:xfrm>
            <a:off x="2665582" y="4505896"/>
            <a:ext cx="3637125" cy="452292"/>
          </a:xfrm>
          <a:prstGeom prst="homePlate">
            <a:avLst/>
          </a:prstGeom>
          <a:solidFill>
            <a:srgbClr val="D7E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 descr="無用PPT原创模板，未经授权禁止商用&#10;关注公众号【無用PPT】获取更多模板&#10;联系微信：wuyppt"/>
          <p:cNvSpPr/>
          <p:nvPr/>
        </p:nvSpPr>
        <p:spPr>
          <a:xfrm>
            <a:off x="0" y="3429000"/>
            <a:ext cx="3637125" cy="538448"/>
          </a:xfrm>
          <a:prstGeom prst="rect">
            <a:avLst/>
          </a:prstGeom>
          <a:solidFill>
            <a:srgbClr val="D7E4E3"/>
          </a:solidFill>
          <a:ln>
            <a:noFill/>
          </a:ln>
          <a:effectLst>
            <a:outerShdw blurRad="50800" dist="38100" algn="l" rotWithShape="0">
              <a:schemeClr val="tx2">
                <a:lumMod val="50000"/>
                <a:alpha val="2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 descr="無用PPT原创模板，未经授权禁止商用&#10;关注公众号【無用PPT】获取更多模板&#10;联系微信：wuyppt"/>
          <p:cNvSpPr/>
          <p:nvPr/>
        </p:nvSpPr>
        <p:spPr>
          <a:xfrm>
            <a:off x="0" y="3967448"/>
            <a:ext cx="3637125" cy="538448"/>
          </a:xfrm>
          <a:prstGeom prst="rect">
            <a:avLst/>
          </a:prstGeom>
          <a:solidFill>
            <a:srgbClr val="F5FF80"/>
          </a:solidFill>
          <a:ln>
            <a:noFill/>
          </a:ln>
          <a:effectLst>
            <a:outerShdw blurRad="50800" dist="38100" algn="l" rotWithShape="0">
              <a:schemeClr val="tx2">
                <a:lumMod val="50000"/>
                <a:alpha val="2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 descr="無用PPT原创模板，未经授权禁止商用&#10;关注公众号【無用PPT】获取更多模板&#10;联系微信：wuyppt"/>
          <p:cNvSpPr/>
          <p:nvPr/>
        </p:nvSpPr>
        <p:spPr>
          <a:xfrm>
            <a:off x="0" y="4505896"/>
            <a:ext cx="3637125" cy="538448"/>
          </a:xfrm>
          <a:prstGeom prst="rect">
            <a:avLst/>
          </a:prstGeom>
          <a:solidFill>
            <a:srgbClr val="D7E4E3"/>
          </a:solidFill>
          <a:ln>
            <a:noFill/>
          </a:ln>
          <a:effectLst>
            <a:outerShdw blurRad="50800" dist="38100" algn="l" rotWithShape="0">
              <a:schemeClr val="tx2">
                <a:lumMod val="50000"/>
                <a:alpha val="2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 descr="無用PPT原创模板，未经授权禁止商用&#10;关注公众号【無用PPT】获取更多模板&#10;联系微信：wuyppt"/>
          <p:cNvSpPr/>
          <p:nvPr/>
        </p:nvSpPr>
        <p:spPr>
          <a:xfrm>
            <a:off x="0" y="5054364"/>
            <a:ext cx="3637125" cy="538448"/>
          </a:xfrm>
          <a:prstGeom prst="rect">
            <a:avLst/>
          </a:prstGeom>
          <a:solidFill>
            <a:srgbClr val="F5FF80"/>
          </a:solidFill>
          <a:ln>
            <a:noFill/>
          </a:ln>
          <a:effectLst>
            <a:outerShdw blurRad="50800" dist="38100" algn="l" rotWithShape="0">
              <a:schemeClr val="tx2">
                <a:lumMod val="50000"/>
                <a:alpha val="2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 descr="無用PPT原创模板，未经授权禁止商用&#10;关注公众号【無用PPT】获取更多模板&#10;联系微信：wuyppt"/>
          <p:cNvSpPr/>
          <p:nvPr/>
        </p:nvSpPr>
        <p:spPr>
          <a:xfrm>
            <a:off x="1095658" y="3511817"/>
            <a:ext cx="1445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Options A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4" name="矩形 13" descr="無用PPT原创模板，未经授权禁止商用&#10;关注公众号【無用PPT】获取更多模板&#10;联系微信：wuyppt"/>
          <p:cNvSpPr/>
          <p:nvPr/>
        </p:nvSpPr>
        <p:spPr>
          <a:xfrm>
            <a:off x="1095658" y="4050265"/>
            <a:ext cx="1445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Options B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5" name="矩形 14" descr="無用PPT原创模板，未经授权禁止商用&#10;关注公众号【無用PPT】获取更多模板&#10;联系微信：wuyppt"/>
          <p:cNvSpPr/>
          <p:nvPr/>
        </p:nvSpPr>
        <p:spPr>
          <a:xfrm>
            <a:off x="1095658" y="4590454"/>
            <a:ext cx="1445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Options C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矩形 15" descr="無用PPT原创模板，未经授权禁止商用&#10;关注公众号【無用PPT】获取更多模板&#10;联系微信：wuyppt"/>
          <p:cNvSpPr/>
          <p:nvPr/>
        </p:nvSpPr>
        <p:spPr>
          <a:xfrm>
            <a:off x="1095658" y="5142815"/>
            <a:ext cx="1445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Options D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7" name="矩形 16" descr="無用PPT原创模板，未经授权禁止商用&#10;关注公众号【無用PPT】获取更多模板&#10;联系微信：wuyppt"/>
          <p:cNvSpPr/>
          <p:nvPr/>
        </p:nvSpPr>
        <p:spPr>
          <a:xfrm>
            <a:off x="4827326" y="3642792"/>
            <a:ext cx="789296" cy="369332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40%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8" name="矩形 17" descr="無用PPT原创模板，未经授权禁止商用&#10;关注公众号【無用PPT】获取更多模板&#10;联系微信：wuyppt"/>
          <p:cNvSpPr/>
          <p:nvPr/>
        </p:nvSpPr>
        <p:spPr>
          <a:xfrm>
            <a:off x="5885172" y="4095084"/>
            <a:ext cx="789296" cy="369332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60%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9" name="矩形 18" descr="無用PPT原创模板，未经授权禁止商用&#10;关注公众号【無用PPT】获取更多模板&#10;联系微信：wuyppt"/>
          <p:cNvSpPr/>
          <p:nvPr/>
        </p:nvSpPr>
        <p:spPr>
          <a:xfrm>
            <a:off x="5425554" y="4555594"/>
            <a:ext cx="789296" cy="369332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55%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20" name="矩形 19" descr="無用PPT原创模板，未经授权禁止商用&#10;关注公众号【無用PPT】获取更多模板&#10;联系微信：wuyppt"/>
          <p:cNvSpPr/>
          <p:nvPr/>
        </p:nvSpPr>
        <p:spPr>
          <a:xfrm>
            <a:off x="4432678" y="4999668"/>
            <a:ext cx="789296" cy="369332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35%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pic>
        <p:nvPicPr>
          <p:cNvPr id="23" name="图片 22" descr="無用PPT原创模板，未经授权禁止商用&#10;关注公众号【無用PPT】获取更多模板&#10;联系微信：wuyppt"/>
          <p:cNvPicPr>
            <a:picLocks noChangeAspect="1"/>
          </p:cNvPicPr>
          <p:nvPr/>
        </p:nvPicPr>
        <p:blipFill rotWithShape="1">
          <a:blip r:embed="rId1">
            <a:alphaModFix amt="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41" t="36406" r="13130" b="38146"/>
          <a:stretch>
            <a:fillRect/>
          </a:stretch>
        </p:blipFill>
        <p:spPr>
          <a:xfrm>
            <a:off x="0" y="1045015"/>
            <a:ext cx="7656394" cy="1748658"/>
          </a:xfrm>
          <a:prstGeom prst="rect">
            <a:avLst/>
          </a:prstGeom>
        </p:spPr>
      </p:pic>
      <p:sp>
        <p:nvSpPr>
          <p:cNvPr id="24" name="矩形 23" descr="無用PPT原创模板，未经授权禁止商用&#10;关注公众号【無用PPT】获取更多模板&#10;联系微信：wuyppt"/>
          <p:cNvSpPr/>
          <p:nvPr/>
        </p:nvSpPr>
        <p:spPr>
          <a:xfrm>
            <a:off x="7761932" y="1045015"/>
            <a:ext cx="1748658" cy="174865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 descr="無用PPT原创模板，未经授权禁止商用&#10;关注公众号【無用PPT】获取更多模板&#10;联系微信：wuyppt"/>
          <p:cNvSpPr/>
          <p:nvPr/>
        </p:nvSpPr>
        <p:spPr>
          <a:xfrm>
            <a:off x="9616129" y="1045015"/>
            <a:ext cx="1748658" cy="1748658"/>
          </a:xfrm>
          <a:prstGeom prst="rect">
            <a:avLst/>
          </a:prstGeom>
          <a:solidFill>
            <a:srgbClr val="F5FF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15" descr="無用PPT原创模板，未经授权禁止商用&#10;关注公众号【無用PPT】获取更多模板&#10;联系微信：wuyppt"/>
          <p:cNvSpPr/>
          <p:nvPr/>
        </p:nvSpPr>
        <p:spPr bwMode="auto">
          <a:xfrm>
            <a:off x="10211847" y="1671576"/>
            <a:ext cx="557222" cy="531788"/>
          </a:xfrm>
          <a:custGeom>
            <a:avLst/>
            <a:gdLst>
              <a:gd name="T0" fmla="*/ 102 w 102"/>
              <a:gd name="T1" fmla="*/ 86 h 97"/>
              <a:gd name="T2" fmla="*/ 102 w 102"/>
              <a:gd name="T3" fmla="*/ 97 h 97"/>
              <a:gd name="T4" fmla="*/ 51 w 102"/>
              <a:gd name="T5" fmla="*/ 97 h 97"/>
              <a:gd name="T6" fmla="*/ 0 w 102"/>
              <a:gd name="T7" fmla="*/ 97 h 97"/>
              <a:gd name="T8" fmla="*/ 0 w 102"/>
              <a:gd name="T9" fmla="*/ 86 h 97"/>
              <a:gd name="T10" fmla="*/ 22 w 102"/>
              <a:gd name="T11" fmla="*/ 73 h 97"/>
              <a:gd name="T12" fmla="*/ 40 w 102"/>
              <a:gd name="T13" fmla="*/ 55 h 97"/>
              <a:gd name="T14" fmla="*/ 34 w 102"/>
              <a:gd name="T15" fmla="*/ 42 h 97"/>
              <a:gd name="T16" fmla="*/ 29 w 102"/>
              <a:gd name="T17" fmla="*/ 33 h 97"/>
              <a:gd name="T18" fmla="*/ 31 w 102"/>
              <a:gd name="T19" fmla="*/ 28 h 97"/>
              <a:gd name="T20" fmla="*/ 30 w 102"/>
              <a:gd name="T21" fmla="*/ 19 h 97"/>
              <a:gd name="T22" fmla="*/ 51 w 102"/>
              <a:gd name="T23" fmla="*/ 0 h 97"/>
              <a:gd name="T24" fmla="*/ 73 w 102"/>
              <a:gd name="T25" fmla="*/ 19 h 97"/>
              <a:gd name="T26" fmla="*/ 71 w 102"/>
              <a:gd name="T27" fmla="*/ 28 h 97"/>
              <a:gd name="T28" fmla="*/ 73 w 102"/>
              <a:gd name="T29" fmla="*/ 33 h 97"/>
              <a:gd name="T30" fmla="*/ 68 w 102"/>
              <a:gd name="T31" fmla="*/ 42 h 97"/>
              <a:gd name="T32" fmla="*/ 62 w 102"/>
              <a:gd name="T33" fmla="*/ 55 h 97"/>
              <a:gd name="T34" fmla="*/ 80 w 102"/>
              <a:gd name="T35" fmla="*/ 73 h 97"/>
              <a:gd name="T36" fmla="*/ 102 w 102"/>
              <a:gd name="T37" fmla="*/ 86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02" h="97">
                <a:moveTo>
                  <a:pt x="102" y="86"/>
                </a:moveTo>
                <a:cubicBezTo>
                  <a:pt x="102" y="89"/>
                  <a:pt x="102" y="97"/>
                  <a:pt x="102" y="97"/>
                </a:cubicBezTo>
                <a:cubicBezTo>
                  <a:pt x="51" y="97"/>
                  <a:pt x="51" y="97"/>
                  <a:pt x="51" y="97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97"/>
                  <a:pt x="0" y="89"/>
                  <a:pt x="0" y="86"/>
                </a:cubicBezTo>
                <a:cubicBezTo>
                  <a:pt x="0" y="83"/>
                  <a:pt x="9" y="78"/>
                  <a:pt x="22" y="73"/>
                </a:cubicBezTo>
                <a:cubicBezTo>
                  <a:pt x="36" y="68"/>
                  <a:pt x="40" y="64"/>
                  <a:pt x="40" y="55"/>
                </a:cubicBezTo>
                <a:cubicBezTo>
                  <a:pt x="40" y="50"/>
                  <a:pt x="36" y="52"/>
                  <a:pt x="34" y="42"/>
                </a:cubicBezTo>
                <a:cubicBezTo>
                  <a:pt x="33" y="38"/>
                  <a:pt x="30" y="42"/>
                  <a:pt x="29" y="33"/>
                </a:cubicBezTo>
                <a:cubicBezTo>
                  <a:pt x="29" y="29"/>
                  <a:pt x="31" y="28"/>
                  <a:pt x="31" y="28"/>
                </a:cubicBezTo>
                <a:cubicBezTo>
                  <a:pt x="31" y="28"/>
                  <a:pt x="30" y="23"/>
                  <a:pt x="30" y="19"/>
                </a:cubicBezTo>
                <a:cubicBezTo>
                  <a:pt x="29" y="14"/>
                  <a:pt x="33" y="0"/>
                  <a:pt x="51" y="0"/>
                </a:cubicBezTo>
                <a:cubicBezTo>
                  <a:pt x="70" y="0"/>
                  <a:pt x="73" y="14"/>
                  <a:pt x="73" y="19"/>
                </a:cubicBezTo>
                <a:cubicBezTo>
                  <a:pt x="72" y="23"/>
                  <a:pt x="71" y="28"/>
                  <a:pt x="71" y="28"/>
                </a:cubicBezTo>
                <a:cubicBezTo>
                  <a:pt x="71" y="28"/>
                  <a:pt x="73" y="29"/>
                  <a:pt x="73" y="33"/>
                </a:cubicBezTo>
                <a:cubicBezTo>
                  <a:pt x="72" y="42"/>
                  <a:pt x="69" y="38"/>
                  <a:pt x="68" y="42"/>
                </a:cubicBezTo>
                <a:cubicBezTo>
                  <a:pt x="66" y="52"/>
                  <a:pt x="62" y="50"/>
                  <a:pt x="62" y="55"/>
                </a:cubicBezTo>
                <a:cubicBezTo>
                  <a:pt x="62" y="64"/>
                  <a:pt x="67" y="68"/>
                  <a:pt x="80" y="73"/>
                </a:cubicBezTo>
                <a:cubicBezTo>
                  <a:pt x="93" y="78"/>
                  <a:pt x="102" y="83"/>
                  <a:pt x="102" y="86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7" name="Freeform 54" descr="無用PPT原创模板，未经授权禁止商用&#10;关注公众号【無用PPT】获取更多模板&#10;联系微信：wuyppt"/>
          <p:cNvSpPr>
            <a:spLocks noEditPoints="1"/>
          </p:cNvSpPr>
          <p:nvPr/>
        </p:nvSpPr>
        <p:spPr bwMode="auto">
          <a:xfrm>
            <a:off x="8480205" y="1671576"/>
            <a:ext cx="312112" cy="562681"/>
          </a:xfrm>
          <a:custGeom>
            <a:avLst/>
            <a:gdLst>
              <a:gd name="T0" fmla="*/ 39 w 60"/>
              <a:gd name="T1" fmla="*/ 54 h 108"/>
              <a:gd name="T2" fmla="*/ 60 w 60"/>
              <a:gd name="T3" fmla="*/ 84 h 108"/>
              <a:gd name="T4" fmla="*/ 60 w 60"/>
              <a:gd name="T5" fmla="*/ 96 h 108"/>
              <a:gd name="T6" fmla="*/ 30 w 60"/>
              <a:gd name="T7" fmla="*/ 108 h 108"/>
              <a:gd name="T8" fmla="*/ 0 w 60"/>
              <a:gd name="T9" fmla="*/ 96 h 108"/>
              <a:gd name="T10" fmla="*/ 0 w 60"/>
              <a:gd name="T11" fmla="*/ 84 h 108"/>
              <a:gd name="T12" fmla="*/ 21 w 60"/>
              <a:gd name="T13" fmla="*/ 54 h 108"/>
              <a:gd name="T14" fmla="*/ 0 w 60"/>
              <a:gd name="T15" fmla="*/ 25 h 108"/>
              <a:gd name="T16" fmla="*/ 0 w 60"/>
              <a:gd name="T17" fmla="*/ 13 h 108"/>
              <a:gd name="T18" fmla="*/ 30 w 60"/>
              <a:gd name="T19" fmla="*/ 0 h 108"/>
              <a:gd name="T20" fmla="*/ 60 w 60"/>
              <a:gd name="T21" fmla="*/ 13 h 108"/>
              <a:gd name="T22" fmla="*/ 60 w 60"/>
              <a:gd name="T23" fmla="*/ 25 h 108"/>
              <a:gd name="T24" fmla="*/ 39 w 60"/>
              <a:gd name="T25" fmla="*/ 54 h 108"/>
              <a:gd name="T26" fmla="*/ 7 w 60"/>
              <a:gd name="T27" fmla="*/ 16 h 108"/>
              <a:gd name="T28" fmla="*/ 30 w 60"/>
              <a:gd name="T29" fmla="*/ 22 h 108"/>
              <a:gd name="T30" fmla="*/ 54 w 60"/>
              <a:gd name="T31" fmla="*/ 16 h 108"/>
              <a:gd name="T32" fmla="*/ 52 w 60"/>
              <a:gd name="T33" fmla="*/ 13 h 108"/>
              <a:gd name="T34" fmla="*/ 31 w 60"/>
              <a:gd name="T35" fmla="*/ 7 h 108"/>
              <a:gd name="T36" fmla="*/ 8 w 60"/>
              <a:gd name="T37" fmla="*/ 13 h 108"/>
              <a:gd name="T38" fmla="*/ 7 w 60"/>
              <a:gd name="T39" fmla="*/ 16 h 108"/>
              <a:gd name="T40" fmla="*/ 44 w 60"/>
              <a:gd name="T41" fmla="*/ 38 h 108"/>
              <a:gd name="T42" fmla="*/ 54 w 60"/>
              <a:gd name="T43" fmla="*/ 25 h 108"/>
              <a:gd name="T44" fmla="*/ 54 w 60"/>
              <a:gd name="T45" fmla="*/ 20 h 108"/>
              <a:gd name="T46" fmla="*/ 30 w 60"/>
              <a:gd name="T47" fmla="*/ 25 h 108"/>
              <a:gd name="T48" fmla="*/ 6 w 60"/>
              <a:gd name="T49" fmla="*/ 20 h 108"/>
              <a:gd name="T50" fmla="*/ 7 w 60"/>
              <a:gd name="T51" fmla="*/ 25 h 108"/>
              <a:gd name="T52" fmla="*/ 16 w 60"/>
              <a:gd name="T53" fmla="*/ 38 h 108"/>
              <a:gd name="T54" fmla="*/ 28 w 60"/>
              <a:gd name="T55" fmla="*/ 54 h 108"/>
              <a:gd name="T56" fmla="*/ 16 w 60"/>
              <a:gd name="T57" fmla="*/ 71 h 108"/>
              <a:gd name="T58" fmla="*/ 7 w 60"/>
              <a:gd name="T59" fmla="*/ 84 h 108"/>
              <a:gd name="T60" fmla="*/ 7 w 60"/>
              <a:gd name="T61" fmla="*/ 91 h 108"/>
              <a:gd name="T62" fmla="*/ 28 w 60"/>
              <a:gd name="T63" fmla="*/ 77 h 108"/>
              <a:gd name="T64" fmla="*/ 33 w 60"/>
              <a:gd name="T65" fmla="*/ 77 h 108"/>
              <a:gd name="T66" fmla="*/ 54 w 60"/>
              <a:gd name="T67" fmla="*/ 91 h 108"/>
              <a:gd name="T68" fmla="*/ 54 w 60"/>
              <a:gd name="T69" fmla="*/ 84 h 108"/>
              <a:gd name="T70" fmla="*/ 44 w 60"/>
              <a:gd name="T71" fmla="*/ 71 h 108"/>
              <a:gd name="T72" fmla="*/ 33 w 60"/>
              <a:gd name="T73" fmla="*/ 54 h 108"/>
              <a:gd name="T74" fmla="*/ 44 w 60"/>
              <a:gd name="T75" fmla="*/ 3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0" h="108">
                <a:moveTo>
                  <a:pt x="39" y="54"/>
                </a:moveTo>
                <a:cubicBezTo>
                  <a:pt x="39" y="63"/>
                  <a:pt x="60" y="72"/>
                  <a:pt x="60" y="84"/>
                </a:cubicBezTo>
                <a:cubicBezTo>
                  <a:pt x="60" y="95"/>
                  <a:pt x="60" y="96"/>
                  <a:pt x="60" y="96"/>
                </a:cubicBezTo>
                <a:cubicBezTo>
                  <a:pt x="60" y="101"/>
                  <a:pt x="47" y="108"/>
                  <a:pt x="30" y="108"/>
                </a:cubicBezTo>
                <a:cubicBezTo>
                  <a:pt x="14" y="108"/>
                  <a:pt x="0" y="101"/>
                  <a:pt x="0" y="96"/>
                </a:cubicBezTo>
                <a:cubicBezTo>
                  <a:pt x="0" y="96"/>
                  <a:pt x="0" y="95"/>
                  <a:pt x="0" y="84"/>
                </a:cubicBezTo>
                <a:cubicBezTo>
                  <a:pt x="0" y="72"/>
                  <a:pt x="21" y="63"/>
                  <a:pt x="21" y="54"/>
                </a:cubicBezTo>
                <a:cubicBezTo>
                  <a:pt x="21" y="46"/>
                  <a:pt x="0" y="37"/>
                  <a:pt x="0" y="25"/>
                </a:cubicBezTo>
                <a:cubicBezTo>
                  <a:pt x="0" y="14"/>
                  <a:pt x="0" y="13"/>
                  <a:pt x="0" y="13"/>
                </a:cubicBezTo>
                <a:cubicBezTo>
                  <a:pt x="0" y="8"/>
                  <a:pt x="14" y="0"/>
                  <a:pt x="30" y="0"/>
                </a:cubicBezTo>
                <a:cubicBezTo>
                  <a:pt x="47" y="0"/>
                  <a:pt x="60" y="8"/>
                  <a:pt x="60" y="13"/>
                </a:cubicBezTo>
                <a:cubicBezTo>
                  <a:pt x="60" y="13"/>
                  <a:pt x="60" y="14"/>
                  <a:pt x="60" y="25"/>
                </a:cubicBezTo>
                <a:cubicBezTo>
                  <a:pt x="60" y="37"/>
                  <a:pt x="39" y="46"/>
                  <a:pt x="39" y="54"/>
                </a:cubicBezTo>
                <a:close/>
                <a:moveTo>
                  <a:pt x="7" y="16"/>
                </a:moveTo>
                <a:cubicBezTo>
                  <a:pt x="11" y="19"/>
                  <a:pt x="20" y="22"/>
                  <a:pt x="30" y="22"/>
                </a:cubicBezTo>
                <a:cubicBezTo>
                  <a:pt x="41" y="22"/>
                  <a:pt x="49" y="19"/>
                  <a:pt x="54" y="16"/>
                </a:cubicBezTo>
                <a:cubicBezTo>
                  <a:pt x="56" y="15"/>
                  <a:pt x="53" y="13"/>
                  <a:pt x="52" y="13"/>
                </a:cubicBezTo>
                <a:cubicBezTo>
                  <a:pt x="52" y="13"/>
                  <a:pt x="42" y="7"/>
                  <a:pt x="31" y="7"/>
                </a:cubicBezTo>
                <a:cubicBezTo>
                  <a:pt x="19" y="7"/>
                  <a:pt x="12" y="11"/>
                  <a:pt x="8" y="13"/>
                </a:cubicBezTo>
                <a:cubicBezTo>
                  <a:pt x="8" y="13"/>
                  <a:pt x="5" y="15"/>
                  <a:pt x="7" y="16"/>
                </a:cubicBezTo>
                <a:close/>
                <a:moveTo>
                  <a:pt x="44" y="38"/>
                </a:moveTo>
                <a:cubicBezTo>
                  <a:pt x="48" y="34"/>
                  <a:pt x="54" y="29"/>
                  <a:pt x="54" y="25"/>
                </a:cubicBezTo>
                <a:cubicBezTo>
                  <a:pt x="54" y="20"/>
                  <a:pt x="54" y="20"/>
                  <a:pt x="54" y="20"/>
                </a:cubicBezTo>
                <a:cubicBezTo>
                  <a:pt x="48" y="23"/>
                  <a:pt x="40" y="25"/>
                  <a:pt x="30" y="25"/>
                </a:cubicBezTo>
                <a:cubicBezTo>
                  <a:pt x="21" y="25"/>
                  <a:pt x="12" y="23"/>
                  <a:pt x="6" y="20"/>
                </a:cubicBezTo>
                <a:cubicBezTo>
                  <a:pt x="7" y="25"/>
                  <a:pt x="7" y="25"/>
                  <a:pt x="7" y="25"/>
                </a:cubicBezTo>
                <a:cubicBezTo>
                  <a:pt x="7" y="29"/>
                  <a:pt x="12" y="34"/>
                  <a:pt x="16" y="38"/>
                </a:cubicBezTo>
                <a:cubicBezTo>
                  <a:pt x="22" y="44"/>
                  <a:pt x="28" y="48"/>
                  <a:pt x="28" y="54"/>
                </a:cubicBezTo>
                <a:cubicBezTo>
                  <a:pt x="28" y="61"/>
                  <a:pt x="22" y="65"/>
                  <a:pt x="16" y="71"/>
                </a:cubicBezTo>
                <a:cubicBezTo>
                  <a:pt x="12" y="74"/>
                  <a:pt x="7" y="80"/>
                  <a:pt x="7" y="84"/>
                </a:cubicBezTo>
                <a:cubicBezTo>
                  <a:pt x="7" y="91"/>
                  <a:pt x="7" y="91"/>
                  <a:pt x="7" y="91"/>
                </a:cubicBezTo>
                <a:cubicBezTo>
                  <a:pt x="12" y="88"/>
                  <a:pt x="28" y="86"/>
                  <a:pt x="28" y="77"/>
                </a:cubicBezTo>
                <a:cubicBezTo>
                  <a:pt x="28" y="73"/>
                  <a:pt x="33" y="73"/>
                  <a:pt x="33" y="77"/>
                </a:cubicBezTo>
                <a:cubicBezTo>
                  <a:pt x="33" y="86"/>
                  <a:pt x="49" y="88"/>
                  <a:pt x="54" y="91"/>
                </a:cubicBezTo>
                <a:cubicBezTo>
                  <a:pt x="54" y="84"/>
                  <a:pt x="54" y="84"/>
                  <a:pt x="54" y="84"/>
                </a:cubicBezTo>
                <a:cubicBezTo>
                  <a:pt x="54" y="80"/>
                  <a:pt x="48" y="74"/>
                  <a:pt x="44" y="71"/>
                </a:cubicBezTo>
                <a:cubicBezTo>
                  <a:pt x="38" y="65"/>
                  <a:pt x="33" y="61"/>
                  <a:pt x="33" y="54"/>
                </a:cubicBezTo>
                <a:cubicBezTo>
                  <a:pt x="33" y="48"/>
                  <a:pt x="38" y="44"/>
                  <a:pt x="44" y="38"/>
                </a:cubicBezTo>
                <a:close/>
              </a:path>
            </a:pathLst>
          </a:custGeom>
          <a:solidFill>
            <a:srgbClr val="F5FF8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8" name="矩形 27" descr="無用PPT原创模板，未经授权禁止商用&#10;关注公众号【無用PPT】获取更多模板&#10;联系微信：wuyppt"/>
          <p:cNvSpPr/>
          <p:nvPr/>
        </p:nvSpPr>
        <p:spPr>
          <a:xfrm>
            <a:off x="6674468" y="3555956"/>
            <a:ext cx="4653783" cy="189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We are committed to building the business value and core competitiveness of roadshows and increasing the commercial transformation of potential people in a planned way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.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pic>
        <p:nvPicPr>
          <p:cNvPr id="29" name="图片 28" descr="無用PPT原创模板，未经授权禁止商用&#10;关注公众号【無用PPT】获取更多模板&#10;联系微信：wuyppt"/>
          <p:cNvPicPr>
            <a:picLocks noChangeAspect="1"/>
          </p:cNvPicPr>
          <p:nvPr/>
        </p:nvPicPr>
        <p:blipFill>
          <a:blip r:embed="rId3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750" y="1726741"/>
            <a:ext cx="968894" cy="507516"/>
          </a:xfrm>
          <a:prstGeom prst="rect">
            <a:avLst/>
          </a:prstGeom>
        </p:spPr>
      </p:pic>
      <p:sp>
        <p:nvSpPr>
          <p:cNvPr id="2" name="矩形 1" descr="無用PPT原创模板，未经授权禁止商用&#10;关注公众号【無用PPT】获取更多模板&#10;联系微信：wuyppt"/>
          <p:cNvSpPr/>
          <p:nvPr/>
        </p:nvSpPr>
        <p:spPr>
          <a:xfrm>
            <a:off x="473690" y="1598974"/>
            <a:ext cx="6908754" cy="707886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sz="4000" dirty="0">
                <a:gradFill flip="none" rotWithShape="1">
                  <a:gsLst>
                    <a:gs pos="0">
                      <a:srgbClr val="D7E4E3"/>
                    </a:gs>
                    <a:gs pos="100000">
                      <a:srgbClr val="F5FF80"/>
                    </a:gs>
                  </a:gsLst>
                  <a:lin ang="0" scaled="1"/>
                  <a:tileRect/>
                </a:gra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Full Stack Integrated Data</a:t>
            </a:r>
            <a:endParaRPr lang="en-US" altLang="zh-CN" sz="4000" dirty="0">
              <a:gradFill flip="none" rotWithShape="1">
                <a:gsLst>
                  <a:gs pos="0">
                    <a:srgbClr val="D7E4E3"/>
                  </a:gs>
                  <a:gs pos="100000">
                    <a:srgbClr val="F5FF80"/>
                  </a:gs>
                </a:gsLst>
                <a:lin ang="0" scaled="1"/>
                <a:tileRect/>
              </a:gra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8904469" y="2900956"/>
            <a:ext cx="2544444" cy="1201226"/>
          </a:xfrm>
          <a:prstGeom prst="rect">
            <a:avLst/>
          </a:prstGeom>
          <a:noFill/>
        </p:spPr>
        <p:txBody>
          <a:bodyPr wrap="square" lIns="0" tIns="0" rIns="60960" bIns="0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800"/>
              </a:spcBef>
              <a:buClr>
                <a:srgbClr val="27AB9E"/>
              </a:buClr>
              <a:buSzPct val="150000"/>
            </a:pPr>
            <a:r>
              <a:rPr lang="en-ID" sz="1065" dirty="0">
                <a:latin typeface="Lato" panose="020F0502020204030203" pitchFamily="34" charset="0"/>
              </a:rPr>
              <a:t>Lorem ipsum </a:t>
            </a:r>
            <a:r>
              <a:rPr lang="en-ID" sz="1065" dirty="0" err="1">
                <a:latin typeface="Lato" panose="020F0502020204030203" pitchFamily="34" charset="0"/>
              </a:rPr>
              <a:t>dolor</a:t>
            </a:r>
            <a:r>
              <a:rPr lang="en-ID" sz="1065" dirty="0">
                <a:latin typeface="Lato" panose="020F0502020204030203" pitchFamily="34" charset="0"/>
              </a:rPr>
              <a:t> sit </a:t>
            </a:r>
            <a:r>
              <a:rPr lang="en-ID" sz="1065" dirty="0" err="1">
                <a:latin typeface="Lato" panose="020F0502020204030203" pitchFamily="34" charset="0"/>
              </a:rPr>
              <a:t>amet</a:t>
            </a:r>
            <a:r>
              <a:rPr lang="en-ID" sz="1065" dirty="0">
                <a:latin typeface="Lato" panose="020F0502020204030203" pitchFamily="34" charset="0"/>
              </a:rPr>
              <a:t>, </a:t>
            </a:r>
            <a:r>
              <a:rPr lang="en-ID" sz="1065" dirty="0" err="1">
                <a:latin typeface="Lato" panose="020F0502020204030203" pitchFamily="34" charset="0"/>
              </a:rPr>
              <a:t>consectetuer</a:t>
            </a:r>
            <a:r>
              <a:rPr lang="en-ID" sz="1065" dirty="0">
                <a:latin typeface="Lato" panose="020F0502020204030203" pitchFamily="34" charset="0"/>
              </a:rPr>
              <a:t> </a:t>
            </a:r>
            <a:r>
              <a:rPr lang="en-ID" sz="1065" dirty="0" err="1">
                <a:latin typeface="Lato" panose="020F0502020204030203" pitchFamily="34" charset="0"/>
              </a:rPr>
              <a:t>adipiscing</a:t>
            </a:r>
            <a:r>
              <a:rPr lang="en-ID" sz="1065" dirty="0">
                <a:latin typeface="Lato" panose="020F0502020204030203" pitchFamily="34" charset="0"/>
              </a:rPr>
              <a:t> </a:t>
            </a:r>
            <a:r>
              <a:rPr lang="en-ID" sz="1065" dirty="0" err="1">
                <a:latin typeface="Lato" panose="020F0502020204030203" pitchFamily="34" charset="0"/>
              </a:rPr>
              <a:t>elit</a:t>
            </a:r>
            <a:r>
              <a:rPr lang="en-ID" sz="1065" dirty="0">
                <a:latin typeface="Lato" panose="020F0502020204030203" pitchFamily="34" charset="0"/>
              </a:rPr>
              <a:t>. </a:t>
            </a:r>
            <a:r>
              <a:rPr lang="en-ID" sz="1065" dirty="0" err="1">
                <a:latin typeface="Lato" panose="020F0502020204030203" pitchFamily="34" charset="0"/>
              </a:rPr>
              <a:t>Aenean</a:t>
            </a:r>
            <a:r>
              <a:rPr lang="en-ID" sz="1065" dirty="0">
                <a:latin typeface="Lato" panose="020F0502020204030203" pitchFamily="34" charset="0"/>
              </a:rPr>
              <a:t> . Cum sociis </a:t>
            </a:r>
            <a:r>
              <a:rPr lang="en-ID" sz="1065" dirty="0" err="1">
                <a:latin typeface="Lato" panose="020F0502020204030203" pitchFamily="34" charset="0"/>
              </a:rPr>
              <a:t>natoque</a:t>
            </a:r>
            <a:r>
              <a:rPr lang="en-ID" sz="1065" dirty="0">
                <a:latin typeface="Lato" panose="020F0502020204030203" pitchFamily="34" charset="0"/>
              </a:rPr>
              <a:t> </a:t>
            </a:r>
            <a:r>
              <a:rPr lang="en-ID" sz="1065" dirty="0" err="1">
                <a:latin typeface="Lato" panose="020F0502020204030203" pitchFamily="34" charset="0"/>
              </a:rPr>
              <a:t>penatibus</a:t>
            </a:r>
            <a:r>
              <a:rPr lang="en-ID" sz="1065" dirty="0">
                <a:latin typeface="Lato" panose="020F0502020204030203" pitchFamily="34" charset="0"/>
              </a:rPr>
              <a:t> et </a:t>
            </a:r>
            <a:r>
              <a:rPr lang="en-ID" sz="1065" dirty="0" err="1">
                <a:latin typeface="Lato" panose="020F0502020204030203" pitchFamily="34" charset="0"/>
              </a:rPr>
              <a:t>magnis</a:t>
            </a:r>
            <a:r>
              <a:rPr lang="en-ID" sz="1065" dirty="0">
                <a:latin typeface="Lato" panose="020F0502020204030203" pitchFamily="34" charset="0"/>
              </a:rPr>
              <a:t> dis parturient </a:t>
            </a:r>
            <a:r>
              <a:rPr lang="en-ID" sz="1065" dirty="0" err="1">
                <a:latin typeface="Lato" panose="020F0502020204030203" pitchFamily="34" charset="0"/>
              </a:rPr>
              <a:t>montes</a:t>
            </a:r>
            <a:r>
              <a:rPr lang="en-ID" sz="1065" dirty="0">
                <a:latin typeface="Lato" panose="020F0502020204030203" pitchFamily="34" charset="0"/>
              </a:rPr>
              <a:t>, </a:t>
            </a:r>
            <a:r>
              <a:rPr lang="en-ID" sz="1065" dirty="0" err="1">
                <a:latin typeface="Lato" panose="020F0502020204030203" pitchFamily="34" charset="0"/>
              </a:rPr>
              <a:t>nascetur</a:t>
            </a:r>
            <a:r>
              <a:rPr lang="en-ID" sz="1065" dirty="0">
                <a:latin typeface="Lato" panose="020F0502020204030203" pitchFamily="34" charset="0"/>
              </a:rPr>
              <a:t> </a:t>
            </a:r>
            <a:r>
              <a:rPr lang="en-ID" sz="1065" dirty="0" err="1">
                <a:latin typeface="Lato" panose="020F0502020204030203" pitchFamily="34" charset="0"/>
              </a:rPr>
              <a:t>ridiculus</a:t>
            </a:r>
            <a:r>
              <a:rPr lang="en-ID" sz="1065" dirty="0">
                <a:latin typeface="Lato" panose="020F0502020204030203" pitchFamily="34" charset="0"/>
              </a:rPr>
              <a:t> </a:t>
            </a:r>
            <a:r>
              <a:rPr lang="en-ID" sz="1065" dirty="0" err="1">
                <a:latin typeface="Lato" panose="020F0502020204030203" pitchFamily="34" charset="0"/>
              </a:rPr>
              <a:t>mus.Donec</a:t>
            </a:r>
            <a:r>
              <a:rPr lang="en-ID" sz="1065" dirty="0">
                <a:latin typeface="Lato" panose="020F0502020204030203" pitchFamily="34" charset="0"/>
              </a:rPr>
              <a:t>.</a:t>
            </a:r>
            <a:endParaRPr lang="en-US" sz="935" dirty="0">
              <a:latin typeface="Lato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904469" y="2512119"/>
            <a:ext cx="913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spc="200" dirty="0">
                <a:latin typeface="Lato" panose="020F0502020204030203" pitchFamily="34" charset="0"/>
              </a:rPr>
              <a:t>YOUTH!</a:t>
            </a:r>
            <a:endParaRPr lang="en-ID" sz="1200" b="1" spc="200" dirty="0">
              <a:latin typeface="Lato" panose="020F0502020204030203" pitchFamily="34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4975698" y="5423555"/>
            <a:ext cx="2240604" cy="1434445"/>
            <a:chOff x="7463547" y="8135332"/>
            <a:chExt cx="3360906" cy="2151667"/>
          </a:xfrm>
          <a:solidFill>
            <a:srgbClr val="222A35"/>
          </a:solidFill>
        </p:grpSpPr>
        <p:sp>
          <p:nvSpPr>
            <p:cNvPr id="41" name="Rectangle 40"/>
            <p:cNvSpPr/>
            <p:nvPr/>
          </p:nvSpPr>
          <p:spPr>
            <a:xfrm rot="5400000">
              <a:off x="8068166" y="7530713"/>
              <a:ext cx="2151667" cy="33609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200">
                <a:latin typeface="+mn-ea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031726" y="8905012"/>
              <a:ext cx="2224553" cy="75414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65" dirty="0">
                  <a:solidFill>
                    <a:schemeClr val="bg1"/>
                  </a:solidFill>
                  <a:latin typeface="+mn-ea"/>
                </a:rPr>
                <a:t>ASTRO.</a:t>
              </a:r>
              <a:endParaRPr lang="en-ID" sz="2665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4975698" y="1"/>
            <a:ext cx="2240604" cy="1239451"/>
            <a:chOff x="7463547" y="0"/>
            <a:chExt cx="3360906" cy="1859177"/>
          </a:xfrm>
          <a:solidFill>
            <a:srgbClr val="F5FF80"/>
          </a:solidFill>
        </p:grpSpPr>
        <p:sp>
          <p:nvSpPr>
            <p:cNvPr id="44" name="Rectangle 43"/>
            <p:cNvSpPr/>
            <p:nvPr/>
          </p:nvSpPr>
          <p:spPr>
            <a:xfrm rot="5400000">
              <a:off x="8214411" y="-750864"/>
              <a:ext cx="1859177" cy="33609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200">
                <a:latin typeface="+mn-ea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031726" y="632579"/>
              <a:ext cx="2224553" cy="75414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65" dirty="0">
                  <a:latin typeface="+mn-ea"/>
                </a:rPr>
                <a:t>ASTRO.</a:t>
              </a:r>
              <a:endParaRPr lang="en-ID" sz="2665" dirty="0">
                <a:latin typeface="+mn-ea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804949" y="2512119"/>
            <a:ext cx="2375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latin typeface="+mj-ea"/>
                <a:ea typeface="+mj-ea"/>
              </a:rPr>
              <a:t>S.W.O.T</a:t>
            </a:r>
            <a:endParaRPr lang="en-ID" sz="4000" dirty="0">
              <a:latin typeface="+mj-ea"/>
              <a:ea typeface="+mj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6336" y="3240027"/>
            <a:ext cx="2544170" cy="708527"/>
          </a:xfrm>
          <a:prstGeom prst="rect">
            <a:avLst/>
          </a:prstGeom>
          <a:noFill/>
        </p:spPr>
        <p:txBody>
          <a:bodyPr wrap="square" lIns="0" tIns="0" rIns="60960" bIns="0" rtlCol="0">
            <a:spAutoFit/>
          </a:bodyPr>
          <a:lstStyle/>
          <a:p>
            <a:pPr algn="r">
              <a:lnSpc>
                <a:spcPct val="150000"/>
              </a:lnSpc>
              <a:spcBef>
                <a:spcPts val="800"/>
              </a:spcBef>
              <a:buClr>
                <a:srgbClr val="27AB9E"/>
              </a:buClr>
              <a:buSzPct val="150000"/>
            </a:pPr>
            <a:r>
              <a:rPr lang="en-ID" sz="1065" dirty="0">
                <a:latin typeface="Lato" panose="020F0502020204030203" pitchFamily="34" charset="0"/>
              </a:rPr>
              <a:t>Lorem ipsum </a:t>
            </a:r>
            <a:r>
              <a:rPr lang="en-ID" sz="1065" dirty="0" err="1">
                <a:latin typeface="Lato" panose="020F0502020204030203" pitchFamily="34" charset="0"/>
              </a:rPr>
              <a:t>dolor</a:t>
            </a:r>
            <a:r>
              <a:rPr lang="en-ID" sz="1065" dirty="0">
                <a:latin typeface="Lato" panose="020F0502020204030203" pitchFamily="34" charset="0"/>
              </a:rPr>
              <a:t> sit </a:t>
            </a:r>
            <a:r>
              <a:rPr lang="en-ID" sz="1065" dirty="0" err="1">
                <a:latin typeface="Lato" panose="020F0502020204030203" pitchFamily="34" charset="0"/>
              </a:rPr>
              <a:t>amet</a:t>
            </a:r>
            <a:r>
              <a:rPr lang="en-ID" sz="1065" dirty="0">
                <a:latin typeface="Lato" panose="020F0502020204030203" pitchFamily="34" charset="0"/>
              </a:rPr>
              <a:t>, </a:t>
            </a:r>
            <a:r>
              <a:rPr lang="en-ID" sz="1065" dirty="0" err="1">
                <a:latin typeface="Lato" panose="020F0502020204030203" pitchFamily="34" charset="0"/>
              </a:rPr>
              <a:t>consectetuer</a:t>
            </a:r>
            <a:r>
              <a:rPr lang="en-ID" sz="1065" dirty="0">
                <a:latin typeface="Lato" panose="020F0502020204030203" pitchFamily="34" charset="0"/>
              </a:rPr>
              <a:t> </a:t>
            </a:r>
            <a:r>
              <a:rPr lang="en-ID" sz="1065" dirty="0" err="1">
                <a:latin typeface="Lato" panose="020F0502020204030203" pitchFamily="34" charset="0"/>
              </a:rPr>
              <a:t>adipiscing</a:t>
            </a:r>
            <a:r>
              <a:rPr lang="en-ID" sz="1065" dirty="0">
                <a:latin typeface="Lato" panose="020F0502020204030203" pitchFamily="34" charset="0"/>
              </a:rPr>
              <a:t> </a:t>
            </a:r>
            <a:r>
              <a:rPr lang="en-ID" sz="1065" dirty="0" err="1">
                <a:latin typeface="Lato" panose="020F0502020204030203" pitchFamily="34" charset="0"/>
              </a:rPr>
              <a:t>elit</a:t>
            </a:r>
            <a:r>
              <a:rPr lang="en-ID" sz="1065" dirty="0">
                <a:latin typeface="Lato" panose="020F0502020204030203" pitchFamily="34" charset="0"/>
              </a:rPr>
              <a:t>. </a:t>
            </a:r>
            <a:r>
              <a:rPr lang="en-ID" sz="1065" dirty="0" err="1">
                <a:latin typeface="Lato" panose="020F0502020204030203" pitchFamily="34" charset="0"/>
              </a:rPr>
              <a:t>Aenean</a:t>
            </a:r>
            <a:r>
              <a:rPr lang="en-ID" sz="1065" dirty="0">
                <a:latin typeface="Lato" panose="020F0502020204030203" pitchFamily="34" charset="0"/>
              </a:rPr>
              <a:t> . Cum sociis </a:t>
            </a:r>
            <a:r>
              <a:rPr lang="en-ID" sz="1065" dirty="0" err="1">
                <a:latin typeface="Lato" panose="020F0502020204030203" pitchFamily="34" charset="0"/>
              </a:rPr>
              <a:t>natoque</a:t>
            </a:r>
            <a:r>
              <a:rPr lang="en-ID" sz="1065" dirty="0">
                <a:latin typeface="Lato" panose="020F0502020204030203" pitchFamily="34" charset="0"/>
              </a:rPr>
              <a:t> </a:t>
            </a:r>
            <a:r>
              <a:rPr lang="en-ID" sz="1065" dirty="0" err="1">
                <a:latin typeface="Lato" panose="020F0502020204030203" pitchFamily="34" charset="0"/>
              </a:rPr>
              <a:t>penatibus</a:t>
            </a:r>
            <a:r>
              <a:rPr lang="en-ID" sz="1065" dirty="0">
                <a:latin typeface="Lato" panose="020F0502020204030203" pitchFamily="34" charset="0"/>
              </a:rPr>
              <a:t> .</a:t>
            </a:r>
            <a:endParaRPr lang="en-US" sz="935" dirty="0">
              <a:latin typeface="Lato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397264" y="6276892"/>
            <a:ext cx="408563" cy="289027"/>
            <a:chOff x="408562" y="8137122"/>
            <a:chExt cx="1113816" cy="787940"/>
          </a:xfrm>
        </p:grpSpPr>
        <p:sp>
          <p:nvSpPr>
            <p:cNvPr id="52" name="Oval 51"/>
            <p:cNvSpPr/>
            <p:nvPr/>
          </p:nvSpPr>
          <p:spPr>
            <a:xfrm>
              <a:off x="408562" y="8137122"/>
              <a:ext cx="787940" cy="78794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200"/>
            </a:p>
          </p:txBody>
        </p:sp>
        <p:sp>
          <p:nvSpPr>
            <p:cNvPr id="53" name="Oval 52"/>
            <p:cNvSpPr/>
            <p:nvPr/>
          </p:nvSpPr>
          <p:spPr>
            <a:xfrm>
              <a:off x="734438" y="8137122"/>
              <a:ext cx="787940" cy="7879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200"/>
            </a:p>
          </p:txBody>
        </p:sp>
      </p:grpSp>
      <p:pic>
        <p:nvPicPr>
          <p:cNvPr id="15" name="图片占位符 14"/>
          <p:cNvPicPr>
            <a:picLocks noGrp="1" noChangeAspect="1"/>
          </p:cNvPicPr>
          <p:nvPr>
            <p:ph type="pic" sz="quarter" idx="13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9" b="13499"/>
          <a:stretch>
            <a:fillRect/>
          </a:stretch>
        </p:blipFill>
        <p:spPr>
          <a:xfrm>
            <a:off x="3848100" y="1244600"/>
            <a:ext cx="4292600" cy="4178300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: 圆角 22" descr="無用PPT原创模板，未经授权禁止商用&#10;关注公众号【無用PPT】获取更多模板&#10;联系微信：wuyppt"/>
          <p:cNvSpPr/>
          <p:nvPr/>
        </p:nvSpPr>
        <p:spPr>
          <a:xfrm>
            <a:off x="0" y="1525137"/>
            <a:ext cx="12192000" cy="3807725"/>
          </a:xfrm>
          <a:prstGeom prst="roundRect">
            <a:avLst>
              <a:gd name="adj" fmla="val 0"/>
            </a:avLst>
          </a:prstGeom>
          <a:solidFill>
            <a:srgbClr val="D7E4E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 descr="無用PPT原创模板，未经授权禁止商用&#10;关注公众号【無用PPT】获取更多模板&#10;联系微信：wuypp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86852" y="4311493"/>
            <a:ext cx="1072989" cy="713294"/>
          </a:xfrm>
          <a:prstGeom prst="rect">
            <a:avLst/>
          </a:prstGeom>
        </p:spPr>
      </p:pic>
      <p:sp>
        <p:nvSpPr>
          <p:cNvPr id="2" name="矩形 1" descr="無用PPT原创模板，未经授权禁止商用&#10;关注公众号【無用PPT】获取更多模板&#10;联系微信：wuyppt"/>
          <p:cNvSpPr/>
          <p:nvPr/>
        </p:nvSpPr>
        <p:spPr>
          <a:xfrm>
            <a:off x="1173622" y="2274509"/>
            <a:ext cx="2404422" cy="52322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50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Expectation</a:t>
            </a:r>
            <a:endParaRPr lang="en-US" altLang="zh-CN" sz="2800" dirty="0">
              <a:solidFill>
                <a:schemeClr val="tx2">
                  <a:lumMod val="50000"/>
                </a:schemeClr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22" name="矩形 21" descr="無用PPT原创模板，未经授权禁止商用&#10;关注公众号【無用PPT】获取更多模板&#10;联系微信：wuyppt"/>
          <p:cNvSpPr/>
          <p:nvPr/>
        </p:nvSpPr>
        <p:spPr>
          <a:xfrm>
            <a:off x="1173621" y="2819892"/>
            <a:ext cx="9294211" cy="1531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We are committed to building the business value and core competitiveness of roadshows and increasing the commercial transformation of potential people in a planned way</a:t>
            </a: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.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We are committed to building the business value and core competitiveness of roadshows and increasing the commercial transformation of potential people in a planned way</a:t>
            </a: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.</a:t>
            </a:r>
            <a:endParaRPr lang="zh-CN" altLang="en-US" sz="1600" dirty="0">
              <a:solidFill>
                <a:schemeClr val="tx2">
                  <a:lumMod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5" name="矩形 24" descr="無用PPT原创模板，未经授权禁止商用&#10;关注公众号【無用PPT】获取更多模板&#10;联系微信：wuyppt"/>
          <p:cNvSpPr/>
          <p:nvPr/>
        </p:nvSpPr>
        <p:spPr>
          <a:xfrm>
            <a:off x="1173621" y="5633188"/>
            <a:ext cx="2802180" cy="38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Rich content presentation</a:t>
            </a:r>
            <a:endParaRPr lang="en-US" altLang="zh-CN" sz="1400" dirty="0">
              <a:solidFill>
                <a:schemeClr val="tx2">
                  <a:lumMod val="50000"/>
                </a:schemeClr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26" name="矩形 25" descr="無用PPT原创模板，未经授权禁止商用&#10;关注公众号【無用PPT】获取更多模板&#10;联系微信：wuyppt"/>
          <p:cNvSpPr/>
          <p:nvPr/>
        </p:nvSpPr>
        <p:spPr>
          <a:xfrm>
            <a:off x="3975801" y="5633188"/>
            <a:ext cx="1573881" cy="38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Quick action</a:t>
            </a:r>
            <a:endParaRPr lang="zh-CN" altLang="en-US" sz="1400" dirty="0">
              <a:solidFill>
                <a:schemeClr val="tx2">
                  <a:lumMod val="50000"/>
                </a:schemeClr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pic>
        <p:nvPicPr>
          <p:cNvPr id="7" name="图片 6" descr="無用PPT原创模板，未经授权禁止商用&#10;关注公众号【無用PPT】获取更多模板&#10;联系微信：wuypp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389" y="662478"/>
            <a:ext cx="1719221" cy="172531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 descr="無用PPT原创模板，未经授权禁止商用&#10;关注公众号【無用PPT】获取更多模板&#10;联系微信：wuyppt"/>
          <p:cNvSpPr/>
          <p:nvPr/>
        </p:nvSpPr>
        <p:spPr>
          <a:xfrm>
            <a:off x="6410430" y="2052281"/>
            <a:ext cx="3592778" cy="1200329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sz="7200" dirty="0">
                <a:gradFill flip="none" rotWithShape="1">
                  <a:gsLst>
                    <a:gs pos="0">
                      <a:srgbClr val="D7E4E3"/>
                    </a:gs>
                    <a:gs pos="100000">
                      <a:srgbClr val="F5FF80"/>
                    </a:gs>
                  </a:gsLst>
                  <a:lin ang="0" scaled="1"/>
                  <a:tileRect/>
                </a:gra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Thanks</a:t>
            </a:r>
            <a:endParaRPr lang="en-US" altLang="zh-CN" sz="7200" dirty="0">
              <a:gradFill flip="none" rotWithShape="1">
                <a:gsLst>
                  <a:gs pos="0">
                    <a:srgbClr val="D7E4E3"/>
                  </a:gs>
                  <a:gs pos="100000">
                    <a:srgbClr val="F5FF80"/>
                  </a:gs>
                </a:gsLst>
                <a:lin ang="0" scaled="1"/>
                <a:tileRect/>
              </a:gra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4" name="矩形 3" descr="無用PPT原创模板，未经授权禁止商用&#10;关注公众号【無用PPT】获取更多模板&#10;联系微信：wuyppt"/>
          <p:cNvSpPr/>
          <p:nvPr/>
        </p:nvSpPr>
        <p:spPr>
          <a:xfrm>
            <a:off x="6410430" y="3067944"/>
            <a:ext cx="2511187" cy="369332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dirty="0">
                <a:gradFill flip="none" rotWithShape="1">
                  <a:gsLst>
                    <a:gs pos="0">
                      <a:srgbClr val="D7E4E3"/>
                    </a:gs>
                    <a:gs pos="100000">
                      <a:srgbClr val="F5FF80"/>
                    </a:gs>
                  </a:gsLst>
                  <a:lin ang="0" scaled="1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Creator Information</a:t>
            </a:r>
            <a:endParaRPr lang="zh-CN" altLang="en-US" dirty="0">
              <a:gradFill flip="none" rotWithShape="1">
                <a:gsLst>
                  <a:gs pos="0">
                    <a:srgbClr val="D7E4E3"/>
                  </a:gs>
                  <a:gs pos="100000">
                    <a:srgbClr val="F5FF80"/>
                  </a:gs>
                </a:gsLst>
                <a:lin ang="0" scaled="1"/>
                <a:tileRect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7" descr="無用PPT原创模板，未经授权禁止商用&#10;关注公众号【無用PPT】获取更多模板&#10;联系微信：wuyppt"/>
          <p:cNvSpPr txBox="1"/>
          <p:nvPr/>
        </p:nvSpPr>
        <p:spPr>
          <a:xfrm>
            <a:off x="8210274" y="4539370"/>
            <a:ext cx="1792934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altLang="zh-CN" sz="1200" spc="300" dirty="0">
                <a:gradFill>
                  <a:gsLst>
                    <a:gs pos="0">
                      <a:srgbClr val="D7E4E3"/>
                    </a:gs>
                    <a:gs pos="100000">
                      <a:srgbClr val="F5FF80"/>
                    </a:gs>
                  </a:gsLst>
                  <a:lin ang="0" scaled="1"/>
                </a:gra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charset="0"/>
              </a:rPr>
              <a:t>2021 ©SENYAN</a:t>
            </a:r>
            <a:endParaRPr lang="zh-CN" altLang="en-US" sz="1200" kern="1200" spc="300" dirty="0">
              <a:gradFill>
                <a:gsLst>
                  <a:gs pos="0">
                    <a:srgbClr val="D7E4E3"/>
                  </a:gs>
                  <a:gs pos="100000">
                    <a:srgbClr val="F5FF80"/>
                  </a:gs>
                </a:gsLst>
                <a:lin ang="0" scaled="1"/>
              </a:gradFill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>
            <a:fillRect/>
          </a:stretch>
        </p:blipFill>
        <p:spPr>
          <a:xfrm>
            <a:off x="1671593" y="2044700"/>
            <a:ext cx="4025912" cy="270951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9d430b2e086820dbf734666a277b0d4b500BB7A72AB1412ED5183AD7B3816201F88CE1DA88F1BDB3B214B2C038CB098A30603A7C73162896CA56D5F2C85C2877766F9AF7CC3216D7160CFBCE9AB1F52833BEE2C4AEA8F2AEB5FF3E8C4B4868FA922DAEDEDC4F65D9B7AD6B91E1E71570C1EE3A6A31F796416A5DA14D1BCBAF2D8F2BF416ECCA56C9"/>
          <p:cNvPicPr>
            <a:picLocks noChangeAspect="1"/>
          </p:cNvPicPr>
          <p:nvPr/>
        </p:nvPicPr>
        <p:blipFill>
          <a:blip r:embed="rId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2"/>
          </a:xfrm>
          <a:prstGeom prst="rect">
            <a:avLst/>
          </a:prstGeom>
        </p:spPr>
      </p:pic>
      <p:pic>
        <p:nvPicPr>
          <p:cNvPr id="5" name="图片 4" descr="無用PPT原创模板，未经授权禁止商用&#10;关注公众号【無用PPT】获取更多模板&#10;联系微信：wuypp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656" y="2807469"/>
            <a:ext cx="3395766" cy="3468925"/>
          </a:xfrm>
          <a:prstGeom prst="rect">
            <a:avLst/>
          </a:prstGeom>
        </p:spPr>
      </p:pic>
      <p:sp>
        <p:nvSpPr>
          <p:cNvPr id="4" name="矩形 3" descr="無用PPT原创模板，未经授权禁止商用&#10;关注公众号【無用PPT】获取更多模板&#10;联系微信：wuyppt"/>
          <p:cNvSpPr/>
          <p:nvPr/>
        </p:nvSpPr>
        <p:spPr>
          <a:xfrm>
            <a:off x="8676707" y="710717"/>
            <a:ext cx="2998953" cy="830997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sz="4800" dirty="0">
                <a:solidFill>
                  <a:schemeClr val="tx2">
                    <a:lumMod val="50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Contents</a:t>
            </a:r>
            <a:endParaRPr lang="en-US" altLang="zh-CN" sz="4800" dirty="0">
              <a:solidFill>
                <a:schemeClr val="tx2">
                  <a:lumMod val="50000"/>
                </a:schemeClr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grpSp>
        <p:nvGrpSpPr>
          <p:cNvPr id="9" name="组合 8" descr="無用PPT原创模板，未经授权禁止商用&#10;关注公众号【無用PPT】获取更多模板&#10;联系微信：wuyppt"/>
          <p:cNvGrpSpPr/>
          <p:nvPr/>
        </p:nvGrpSpPr>
        <p:grpSpPr>
          <a:xfrm>
            <a:off x="832679" y="825810"/>
            <a:ext cx="5806957" cy="1333900"/>
            <a:chOff x="1460477" y="1686537"/>
            <a:chExt cx="5806957" cy="1333900"/>
          </a:xfrm>
        </p:grpSpPr>
        <p:sp>
          <p:nvSpPr>
            <p:cNvPr id="7" name="矩形 6"/>
            <p:cNvSpPr/>
            <p:nvPr/>
          </p:nvSpPr>
          <p:spPr>
            <a:xfrm>
              <a:off x="1460477" y="1686537"/>
              <a:ext cx="2927278" cy="461665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tx2">
                      <a:lumMod val="50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Title Summary</a:t>
              </a:r>
              <a:endParaRPr lang="en-US" altLang="zh-CN" sz="2400" dirty="0">
                <a:solidFill>
                  <a:schemeClr val="tx2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460477" y="2126410"/>
              <a:ext cx="5806957" cy="8940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tx2">
                      <a:lumMod val="50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We are committed to building the business value and core competitiveness of roadshows and increasing the commercial transformation of potential people in a planned way.</a:t>
              </a:r>
              <a:endParaRPr lang="zh-CN" altLang="en-US" sz="1200" dirty="0">
                <a:solidFill>
                  <a:schemeClr val="tx2">
                    <a:lumMod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10" name="组合 9" descr="無用PPT原创模板，未经授权禁止商用&#10;关注公众号【無用PPT】获取更多模板&#10;联系微信：wuyppt"/>
          <p:cNvGrpSpPr/>
          <p:nvPr/>
        </p:nvGrpSpPr>
        <p:grpSpPr>
          <a:xfrm>
            <a:off x="832678" y="2403296"/>
            <a:ext cx="5806957" cy="1333900"/>
            <a:chOff x="1460476" y="1686537"/>
            <a:chExt cx="5806957" cy="1333900"/>
          </a:xfrm>
        </p:grpSpPr>
        <p:sp>
          <p:nvSpPr>
            <p:cNvPr id="11" name="矩形 10"/>
            <p:cNvSpPr/>
            <p:nvPr/>
          </p:nvSpPr>
          <p:spPr>
            <a:xfrm>
              <a:off x="1460477" y="1686537"/>
              <a:ext cx="2927278" cy="461665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tx2">
                      <a:lumMod val="50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Title Summary</a:t>
              </a:r>
              <a:endParaRPr lang="en-US" altLang="zh-CN" sz="2400" dirty="0">
                <a:solidFill>
                  <a:schemeClr val="tx2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460476" y="2126410"/>
              <a:ext cx="5806957" cy="8940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tx2">
                      <a:lumMod val="50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We are committed to building the business value and core competitiveness of roadshows and increasing the commercial transformation of potential people in a planned way.</a:t>
              </a:r>
              <a:endParaRPr lang="zh-CN" altLang="en-US" sz="1200" dirty="0">
                <a:solidFill>
                  <a:schemeClr val="tx2">
                    <a:lumMod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13" name="组合 12" descr="無用PPT原创模板，未经授权禁止商用&#10;关注公众号【無用PPT】获取更多模板&#10;联系微信：wuyppt"/>
          <p:cNvGrpSpPr/>
          <p:nvPr/>
        </p:nvGrpSpPr>
        <p:grpSpPr>
          <a:xfrm>
            <a:off x="832678" y="3980782"/>
            <a:ext cx="5806957" cy="1333900"/>
            <a:chOff x="1460476" y="1686537"/>
            <a:chExt cx="5806957" cy="1333900"/>
          </a:xfrm>
        </p:grpSpPr>
        <p:sp>
          <p:nvSpPr>
            <p:cNvPr id="14" name="矩形 13"/>
            <p:cNvSpPr/>
            <p:nvPr/>
          </p:nvSpPr>
          <p:spPr>
            <a:xfrm>
              <a:off x="1460477" y="1686537"/>
              <a:ext cx="2927278" cy="461665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tx2">
                      <a:lumMod val="50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Title Summary</a:t>
              </a:r>
              <a:endParaRPr lang="en-US" altLang="zh-CN" sz="2400" dirty="0">
                <a:solidFill>
                  <a:schemeClr val="tx2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460476" y="2126410"/>
              <a:ext cx="5806957" cy="8940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tx2">
                      <a:lumMod val="50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We are committed to building the business value and core competitiveness of roadshows and increasing the commercial transformation of potential people in a planned way.</a:t>
              </a:r>
              <a:endParaRPr lang="zh-CN" altLang="en-US" sz="1200" dirty="0">
                <a:solidFill>
                  <a:schemeClr val="tx2">
                    <a:lumMod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sp>
        <p:nvSpPr>
          <p:cNvPr id="17" name="矩形 16" descr="無用PPT原创模板，未经授权禁止商用&#10;关注公众号【無用PPT】获取更多模板&#10;联系微信：wuyppt"/>
          <p:cNvSpPr/>
          <p:nvPr/>
        </p:nvSpPr>
        <p:spPr>
          <a:xfrm>
            <a:off x="9558789" y="3801274"/>
            <a:ext cx="20018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Flexible creative ideas</a:t>
            </a:r>
            <a:endParaRPr lang="en-US" altLang="zh-CN" sz="1400" dirty="0">
              <a:solidFill>
                <a:schemeClr val="tx2">
                  <a:lumMod val="50000"/>
                </a:schemeClr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  <a:p>
            <a:pPr algn="r"/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Quick action</a:t>
            </a:r>
            <a:endParaRPr lang="zh-CN" altLang="en-US" sz="1400" dirty="0">
              <a:solidFill>
                <a:schemeClr val="tx2">
                  <a:lumMod val="50000"/>
                </a:schemeClr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18" name="矩形 17" descr="無用PPT原创模板，未经授权禁止商用&#10;关注公众号【無用PPT】获取更多模板&#10;联系微信：wuyppt"/>
          <p:cNvSpPr/>
          <p:nvPr/>
        </p:nvSpPr>
        <p:spPr>
          <a:xfrm>
            <a:off x="832679" y="5829059"/>
            <a:ext cx="1306630" cy="52322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F5FF80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P828.</a:t>
            </a:r>
            <a:endParaRPr lang="en-US" altLang="zh-CN" sz="2800" dirty="0">
              <a:solidFill>
                <a:srgbClr val="F5FF80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pic>
        <p:nvPicPr>
          <p:cNvPr id="19" name="图片 18" descr="無用PPT原创模板，未经授权禁止商用&#10;关注公众号【無用PPT】获取更多模板&#10;联系微信：wuyppt"/>
          <p:cNvPicPr>
            <a:picLocks noChangeAspect="1"/>
          </p:cNvPicPr>
          <p:nvPr/>
        </p:nvPicPr>
        <p:blipFill>
          <a:blip r:embed="rId3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070" y="5759937"/>
            <a:ext cx="968894" cy="50751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無用PPT原创模板，未经授权禁止商用&#10;关注公众号【無用PPT】获取更多模板&#10;联系微信：wuypp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3087" y="4813707"/>
            <a:ext cx="2194750" cy="1463167"/>
          </a:xfrm>
          <a:prstGeom prst="rect">
            <a:avLst/>
          </a:prstGeom>
        </p:spPr>
      </p:pic>
      <p:pic>
        <p:nvPicPr>
          <p:cNvPr id="6" name="图片 5" descr="無用PPT原创模板，未经授权禁止商用&#10;关注公众号【無用PPT】获取更多模板&#10;联系微信：wuypp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477" y="309918"/>
            <a:ext cx="4158776" cy="6238164"/>
          </a:xfrm>
          <a:prstGeom prst="rect">
            <a:avLst/>
          </a:prstGeom>
        </p:spPr>
      </p:pic>
      <p:sp>
        <p:nvSpPr>
          <p:cNvPr id="3" name="矩形 2" descr="無用PPT原创模板，未经授权禁止商用&#10;关注公众号【無用PPT】获取更多模板&#10;联系微信：wuyppt"/>
          <p:cNvSpPr/>
          <p:nvPr/>
        </p:nvSpPr>
        <p:spPr>
          <a:xfrm>
            <a:off x="935630" y="669774"/>
            <a:ext cx="3497096" cy="156966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sz="4800" dirty="0">
                <a:solidFill>
                  <a:schemeClr val="tx2">
                    <a:lumMod val="50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Project Overview</a:t>
            </a:r>
            <a:endParaRPr lang="en-US" altLang="zh-CN" sz="4800" dirty="0">
              <a:solidFill>
                <a:schemeClr val="tx2">
                  <a:lumMod val="50000"/>
                </a:schemeClr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5" name="矩形 4" descr="無用PPT原创模板，未经授权禁止商用&#10;关注公众号【無用PPT】获取更多模板&#10;联系微信：wuyppt"/>
          <p:cNvSpPr/>
          <p:nvPr/>
        </p:nvSpPr>
        <p:spPr>
          <a:xfrm>
            <a:off x="935630" y="2609135"/>
            <a:ext cx="5160370" cy="1530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We are committed to building the business value and core competitiveness of roadshows and increasing the commercial transformation of potential people in a planned way</a:t>
            </a: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.</a:t>
            </a:r>
            <a:endParaRPr lang="zh-CN" altLang="en-US" sz="1600" dirty="0">
              <a:solidFill>
                <a:schemeClr val="tx2">
                  <a:lumMod val="50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9" name="图片 8" descr="無用PPT原创模板，未经授权禁止商用&#10;关注公众号【無用PPT】获取更多模板&#10;联系微信：wuyppt"/>
          <p:cNvPicPr>
            <a:picLocks noChangeAspect="1"/>
          </p:cNvPicPr>
          <p:nvPr/>
        </p:nvPicPr>
        <p:blipFill>
          <a:blip r:embed="rId3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52" y="3175241"/>
            <a:ext cx="968894" cy="507516"/>
          </a:xfrm>
          <a:prstGeom prst="rect">
            <a:avLst/>
          </a:prstGeom>
        </p:spPr>
      </p:pic>
      <p:pic>
        <p:nvPicPr>
          <p:cNvPr id="7" name="图片 6" descr="無用PPT原创模板，未经授权禁止商用&#10;关注公众号【無用PPT】获取更多模板&#10;联系微信：wuypp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9326" y="600819"/>
            <a:ext cx="2011854" cy="201185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無用PPT原创模板，未经授权禁止商用&#10;关注公众号【無用PPT】获取更多模板&#10;联系微信：wuypp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29287" y="2700466"/>
            <a:ext cx="2194750" cy="1457070"/>
          </a:xfrm>
          <a:prstGeom prst="rect">
            <a:avLst/>
          </a:prstGeom>
        </p:spPr>
      </p:pic>
      <p:sp>
        <p:nvSpPr>
          <p:cNvPr id="3" name="矩形 2" descr="無用PPT原创模板，未经授权禁止商用&#10;关注公众号【無用PPT】获取更多模板&#10;联系微信：wuyppt"/>
          <p:cNvSpPr/>
          <p:nvPr/>
        </p:nvSpPr>
        <p:spPr>
          <a:xfrm>
            <a:off x="5941987" y="2551837"/>
            <a:ext cx="3743754" cy="1754326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sz="5400" dirty="0">
                <a:gradFill flip="none" rotWithShape="1">
                  <a:gsLst>
                    <a:gs pos="0">
                      <a:srgbClr val="D7E4E3"/>
                    </a:gs>
                    <a:gs pos="100000">
                      <a:srgbClr val="F5FF80"/>
                    </a:gs>
                  </a:gsLst>
                  <a:lin ang="0" scaled="1"/>
                  <a:tileRect/>
                </a:gra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Title Summary</a:t>
            </a:r>
            <a:endParaRPr lang="en-US" altLang="zh-CN" sz="5400" dirty="0">
              <a:gradFill flip="none" rotWithShape="1">
                <a:gsLst>
                  <a:gs pos="0">
                    <a:srgbClr val="D7E4E3"/>
                  </a:gs>
                  <a:gs pos="100000">
                    <a:srgbClr val="F5FF80"/>
                  </a:gs>
                </a:gsLst>
                <a:lin ang="0" scaled="1"/>
                <a:tileRect/>
              </a:gra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4" name="TextBox 78"/>
          <p:cNvSpPr txBox="1"/>
          <p:nvPr/>
        </p:nvSpPr>
        <p:spPr>
          <a:xfrm>
            <a:off x="2413000" y="5871349"/>
            <a:ext cx="7436523" cy="51956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200"/>
              </a:spcBef>
              <a:buClr>
                <a:srgbClr val="27AB9E"/>
              </a:buClr>
              <a:buSzPct val="150000"/>
            </a:pPr>
            <a:r>
              <a:rPr lang="en-ID" sz="1200" dirty="0">
                <a:solidFill>
                  <a:schemeClr val="bg1"/>
                </a:solidFill>
                <a:latin typeface="Lato" panose="020F0502020204030203" pitchFamily="34" charset="0"/>
              </a:rPr>
              <a:t>Lorem ipsum </a:t>
            </a:r>
            <a:r>
              <a:rPr lang="en-ID" sz="1200" dirty="0" err="1">
                <a:solidFill>
                  <a:schemeClr val="bg1"/>
                </a:solidFill>
                <a:latin typeface="Lato" panose="020F0502020204030203" pitchFamily="34" charset="0"/>
              </a:rPr>
              <a:t>dolor</a:t>
            </a:r>
            <a:r>
              <a:rPr lang="en-ID" sz="1200" dirty="0">
                <a:solidFill>
                  <a:schemeClr val="bg1"/>
                </a:solidFill>
                <a:latin typeface="Lato" panose="020F0502020204030203" pitchFamily="34" charset="0"/>
              </a:rPr>
              <a:t> sit </a:t>
            </a:r>
            <a:r>
              <a:rPr lang="en-ID" sz="1200" dirty="0" err="1">
                <a:solidFill>
                  <a:schemeClr val="bg1"/>
                </a:solidFill>
                <a:latin typeface="Lato" panose="020F0502020204030203" pitchFamily="34" charset="0"/>
              </a:rPr>
              <a:t>amet</a:t>
            </a:r>
            <a:r>
              <a:rPr lang="en-ID" sz="12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ID" sz="1200" dirty="0" err="1">
                <a:solidFill>
                  <a:schemeClr val="bg1"/>
                </a:solidFill>
                <a:latin typeface="Lato" panose="020F0502020204030203" pitchFamily="34" charset="0"/>
              </a:rPr>
              <a:t>consectetuer</a:t>
            </a:r>
            <a:r>
              <a:rPr lang="en-ID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Lato" panose="020F0502020204030203" pitchFamily="34" charset="0"/>
              </a:rPr>
              <a:t>adipiscing</a:t>
            </a:r>
            <a:r>
              <a:rPr lang="en-ID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Lato" panose="020F0502020204030203" pitchFamily="34" charset="0"/>
              </a:rPr>
              <a:t>elit</a:t>
            </a:r>
            <a:r>
              <a:rPr lang="en-ID" sz="1200" dirty="0">
                <a:solidFill>
                  <a:schemeClr val="bg1"/>
                </a:solidFill>
                <a:latin typeface="Lato" panose="020F0502020204030203" pitchFamily="34" charset="0"/>
              </a:rPr>
              <a:t>. </a:t>
            </a:r>
            <a:r>
              <a:rPr lang="en-ID" sz="1200" dirty="0" err="1">
                <a:solidFill>
                  <a:schemeClr val="bg1"/>
                </a:solidFill>
                <a:latin typeface="Lato" panose="020F0502020204030203" pitchFamily="34" charset="0"/>
              </a:rPr>
              <a:t>Aenean</a:t>
            </a:r>
            <a:r>
              <a:rPr lang="en-ID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Lato" panose="020F0502020204030203" pitchFamily="34" charset="0"/>
              </a:rPr>
              <a:t>commodo</a:t>
            </a:r>
            <a:r>
              <a:rPr lang="en-ID" sz="1200" dirty="0">
                <a:solidFill>
                  <a:schemeClr val="bg1"/>
                </a:solidFill>
                <a:latin typeface="Lato" panose="020F0502020204030203" pitchFamily="34" charset="0"/>
              </a:rPr>
              <a:t> ligula </a:t>
            </a:r>
            <a:r>
              <a:rPr lang="en-ID" sz="1200" dirty="0" err="1">
                <a:solidFill>
                  <a:schemeClr val="bg1"/>
                </a:solidFill>
                <a:latin typeface="Lato" panose="020F0502020204030203" pitchFamily="34" charset="0"/>
              </a:rPr>
              <a:t>eget</a:t>
            </a:r>
            <a:r>
              <a:rPr lang="en-ID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Lato" panose="020F0502020204030203" pitchFamily="34" charset="0"/>
              </a:rPr>
              <a:t>dolor</a:t>
            </a:r>
            <a:r>
              <a:rPr lang="en-ID" sz="1200" dirty="0">
                <a:solidFill>
                  <a:schemeClr val="bg1"/>
                </a:solidFill>
                <a:latin typeface="Lato" panose="020F0502020204030203" pitchFamily="34" charset="0"/>
              </a:rPr>
              <a:t>. </a:t>
            </a:r>
            <a:r>
              <a:rPr lang="en-ID" sz="1200" dirty="0" err="1">
                <a:solidFill>
                  <a:schemeClr val="bg1"/>
                </a:solidFill>
                <a:latin typeface="Lato" panose="020F0502020204030203" pitchFamily="34" charset="0"/>
              </a:rPr>
              <a:t>Aenean</a:t>
            </a:r>
            <a:r>
              <a:rPr lang="en-ID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Lato" panose="020F0502020204030203" pitchFamily="34" charset="0"/>
              </a:rPr>
              <a:t>massa</a:t>
            </a:r>
            <a:r>
              <a:rPr lang="en-ID" sz="1200" dirty="0">
                <a:solidFill>
                  <a:schemeClr val="bg1"/>
                </a:solidFill>
                <a:latin typeface="Lato" panose="020F0502020204030203" pitchFamily="34" charset="0"/>
              </a:rPr>
              <a:t>. Lorem ipsum </a:t>
            </a:r>
            <a:r>
              <a:rPr lang="en-ID" sz="1200" dirty="0" err="1">
                <a:solidFill>
                  <a:schemeClr val="bg1"/>
                </a:solidFill>
                <a:latin typeface="Lato" panose="020F0502020204030203" pitchFamily="34" charset="0"/>
              </a:rPr>
              <a:t>dolor</a:t>
            </a:r>
            <a:r>
              <a:rPr lang="en-ID" sz="1200" dirty="0">
                <a:solidFill>
                  <a:schemeClr val="bg1"/>
                </a:solidFill>
                <a:latin typeface="Lato" panose="020F0502020204030203" pitchFamily="34" charset="0"/>
              </a:rPr>
              <a:t> sit </a:t>
            </a:r>
            <a:r>
              <a:rPr lang="en-ID" sz="1200" dirty="0" err="1">
                <a:solidFill>
                  <a:schemeClr val="bg1"/>
                </a:solidFill>
                <a:latin typeface="Lato" panose="020F0502020204030203" pitchFamily="34" charset="0"/>
              </a:rPr>
              <a:t>amet</a:t>
            </a:r>
            <a:r>
              <a:rPr lang="en-ID" sz="12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ID" sz="1200" dirty="0" err="1">
                <a:solidFill>
                  <a:schemeClr val="bg1"/>
                </a:solidFill>
                <a:latin typeface="Lato" panose="020F0502020204030203" pitchFamily="34" charset="0"/>
              </a:rPr>
              <a:t>consectetuer</a:t>
            </a:r>
            <a:r>
              <a:rPr lang="en-ID" sz="1200" dirty="0">
                <a:solidFill>
                  <a:schemeClr val="bg1"/>
                </a:solidFill>
                <a:latin typeface="Lato" panose="020F0502020204030203" pitchFamily="34" charset="0"/>
              </a:rPr>
              <a:t>. Lorem ipsum </a:t>
            </a:r>
            <a:r>
              <a:rPr lang="en-ID" sz="1200" dirty="0" err="1">
                <a:solidFill>
                  <a:schemeClr val="bg1"/>
                </a:solidFill>
                <a:latin typeface="Lato" panose="020F0502020204030203" pitchFamily="34" charset="0"/>
              </a:rPr>
              <a:t>dolor</a:t>
            </a:r>
            <a:r>
              <a:rPr lang="en-ID" sz="1200" dirty="0">
                <a:solidFill>
                  <a:schemeClr val="bg1"/>
                </a:solidFill>
                <a:latin typeface="Lato" panose="020F0502020204030203" pitchFamily="34" charset="0"/>
              </a:rPr>
              <a:t> sit </a:t>
            </a:r>
            <a:r>
              <a:rPr lang="en-ID" sz="1200" dirty="0" err="1">
                <a:solidFill>
                  <a:schemeClr val="bg1"/>
                </a:solidFill>
                <a:latin typeface="Lato" panose="020F0502020204030203" pitchFamily="34" charset="0"/>
              </a:rPr>
              <a:t>amet</a:t>
            </a:r>
            <a:r>
              <a:rPr lang="en-ID" sz="1200" dirty="0">
                <a:solidFill>
                  <a:schemeClr val="bg1"/>
                </a:solidFill>
                <a:latin typeface="Lato" panose="020F0502020204030203" pitchFamily="34" charset="0"/>
              </a:rPr>
              <a:t>.</a:t>
            </a:r>
            <a:endParaRPr lang="en-US" sz="1200" dirty="0">
              <a:solidFill>
                <a:schemeClr val="bg1"/>
              </a:solidFill>
              <a:latin typeface="Lato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5" name="TextBox 85"/>
          <p:cNvSpPr txBox="1"/>
          <p:nvPr/>
        </p:nvSpPr>
        <p:spPr>
          <a:xfrm>
            <a:off x="4716749" y="614090"/>
            <a:ext cx="24029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pc="300" dirty="0">
                <a:solidFill>
                  <a:schemeClr val="bg1"/>
                </a:solidFill>
                <a:latin typeface="Lato" panose="020F0502020204030203" pitchFamily="34" charset="0"/>
              </a:rPr>
              <a:t>- NEW CHAPTER -</a:t>
            </a:r>
            <a:endParaRPr lang="en-ID" sz="1600" spc="3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1323496" y="3556001"/>
            <a:ext cx="2564681" cy="1201226"/>
          </a:xfrm>
          <a:prstGeom prst="rect">
            <a:avLst/>
          </a:prstGeom>
          <a:noFill/>
        </p:spPr>
        <p:txBody>
          <a:bodyPr wrap="square" lIns="0" tIns="0" rIns="60960" bIns="0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800"/>
              </a:spcBef>
              <a:buClr>
                <a:srgbClr val="27AB9E"/>
              </a:buClr>
              <a:buSzPct val="150000"/>
            </a:pPr>
            <a:r>
              <a:rPr lang="en-ID" sz="1065" dirty="0">
                <a:latin typeface="Lato" panose="020F0502020204030203" pitchFamily="34" charset="0"/>
              </a:rPr>
              <a:t>Lorem ipsum </a:t>
            </a:r>
            <a:r>
              <a:rPr lang="en-ID" sz="1065" dirty="0" err="1">
                <a:latin typeface="Lato" panose="020F0502020204030203" pitchFamily="34" charset="0"/>
              </a:rPr>
              <a:t>dolor</a:t>
            </a:r>
            <a:r>
              <a:rPr lang="en-ID" sz="1065" dirty="0">
                <a:latin typeface="Lato" panose="020F0502020204030203" pitchFamily="34" charset="0"/>
              </a:rPr>
              <a:t> sit </a:t>
            </a:r>
            <a:r>
              <a:rPr lang="en-ID" sz="1065" dirty="0" err="1">
                <a:latin typeface="Lato" panose="020F0502020204030203" pitchFamily="34" charset="0"/>
              </a:rPr>
              <a:t>amet</a:t>
            </a:r>
            <a:r>
              <a:rPr lang="en-ID" sz="1065" dirty="0">
                <a:latin typeface="Lato" panose="020F0502020204030203" pitchFamily="34" charset="0"/>
              </a:rPr>
              <a:t>, </a:t>
            </a:r>
            <a:r>
              <a:rPr lang="en-ID" sz="1065" dirty="0" err="1">
                <a:latin typeface="Lato" panose="020F0502020204030203" pitchFamily="34" charset="0"/>
              </a:rPr>
              <a:t>consectetuer</a:t>
            </a:r>
            <a:r>
              <a:rPr lang="en-ID" sz="1065" dirty="0">
                <a:latin typeface="Lato" panose="020F0502020204030203" pitchFamily="34" charset="0"/>
              </a:rPr>
              <a:t> </a:t>
            </a:r>
            <a:r>
              <a:rPr lang="en-ID" sz="1065" dirty="0" err="1">
                <a:latin typeface="Lato" panose="020F0502020204030203" pitchFamily="34" charset="0"/>
              </a:rPr>
              <a:t>adipiscing</a:t>
            </a:r>
            <a:r>
              <a:rPr lang="en-ID" sz="1065" dirty="0">
                <a:latin typeface="Lato" panose="020F0502020204030203" pitchFamily="34" charset="0"/>
              </a:rPr>
              <a:t> </a:t>
            </a:r>
            <a:r>
              <a:rPr lang="en-ID" sz="1065" dirty="0" err="1">
                <a:latin typeface="Lato" panose="020F0502020204030203" pitchFamily="34" charset="0"/>
              </a:rPr>
              <a:t>elit</a:t>
            </a:r>
            <a:r>
              <a:rPr lang="en-ID" sz="1065" dirty="0">
                <a:latin typeface="Lato" panose="020F0502020204030203" pitchFamily="34" charset="0"/>
              </a:rPr>
              <a:t>. </a:t>
            </a:r>
            <a:r>
              <a:rPr lang="en-ID" sz="1065" dirty="0" err="1">
                <a:latin typeface="Lato" panose="020F0502020204030203" pitchFamily="34" charset="0"/>
              </a:rPr>
              <a:t>Aenean</a:t>
            </a:r>
            <a:r>
              <a:rPr lang="en-ID" sz="1065" dirty="0">
                <a:latin typeface="Lato" panose="020F0502020204030203" pitchFamily="34" charset="0"/>
              </a:rPr>
              <a:t> . Cum sociis </a:t>
            </a:r>
            <a:r>
              <a:rPr lang="en-ID" sz="1065" dirty="0" err="1">
                <a:latin typeface="Lato" panose="020F0502020204030203" pitchFamily="34" charset="0"/>
              </a:rPr>
              <a:t>natoque</a:t>
            </a:r>
            <a:r>
              <a:rPr lang="en-ID" sz="1065" dirty="0">
                <a:latin typeface="Lato" panose="020F0502020204030203" pitchFamily="34" charset="0"/>
              </a:rPr>
              <a:t> </a:t>
            </a:r>
            <a:r>
              <a:rPr lang="en-ID" sz="1065" dirty="0" err="1">
                <a:latin typeface="Lato" panose="020F0502020204030203" pitchFamily="34" charset="0"/>
              </a:rPr>
              <a:t>penatibus</a:t>
            </a:r>
            <a:r>
              <a:rPr lang="en-ID" sz="1065" dirty="0">
                <a:latin typeface="Lato" panose="020F0502020204030203" pitchFamily="34" charset="0"/>
              </a:rPr>
              <a:t> et </a:t>
            </a:r>
            <a:r>
              <a:rPr lang="en-ID" sz="1065" dirty="0" err="1">
                <a:latin typeface="Lato" panose="020F0502020204030203" pitchFamily="34" charset="0"/>
              </a:rPr>
              <a:t>magnis</a:t>
            </a:r>
            <a:r>
              <a:rPr lang="en-ID" sz="1065" dirty="0">
                <a:latin typeface="Lato" panose="020F0502020204030203" pitchFamily="34" charset="0"/>
              </a:rPr>
              <a:t> dis parturient </a:t>
            </a:r>
            <a:r>
              <a:rPr lang="en-ID" sz="1065" dirty="0" err="1">
                <a:latin typeface="Lato" panose="020F0502020204030203" pitchFamily="34" charset="0"/>
              </a:rPr>
              <a:t>montes</a:t>
            </a:r>
            <a:r>
              <a:rPr lang="en-ID" sz="1065" dirty="0">
                <a:latin typeface="Lato" panose="020F0502020204030203" pitchFamily="34" charset="0"/>
              </a:rPr>
              <a:t>, </a:t>
            </a:r>
            <a:r>
              <a:rPr lang="en-ID" sz="1065" dirty="0" err="1">
                <a:latin typeface="Lato" panose="020F0502020204030203" pitchFamily="34" charset="0"/>
              </a:rPr>
              <a:t>nascetur</a:t>
            </a:r>
            <a:r>
              <a:rPr lang="en-ID" sz="1065" dirty="0">
                <a:latin typeface="Lato" panose="020F0502020204030203" pitchFamily="34" charset="0"/>
              </a:rPr>
              <a:t> </a:t>
            </a:r>
            <a:r>
              <a:rPr lang="en-ID" sz="1065" dirty="0" err="1">
                <a:latin typeface="Lato" panose="020F0502020204030203" pitchFamily="34" charset="0"/>
              </a:rPr>
              <a:t>ridiculus</a:t>
            </a:r>
            <a:r>
              <a:rPr lang="en-ID" sz="1065" dirty="0">
                <a:latin typeface="Lato" panose="020F0502020204030203" pitchFamily="34" charset="0"/>
              </a:rPr>
              <a:t> </a:t>
            </a:r>
            <a:r>
              <a:rPr lang="en-ID" sz="1065" dirty="0" err="1">
                <a:latin typeface="Lato" panose="020F0502020204030203" pitchFamily="34" charset="0"/>
              </a:rPr>
              <a:t>mus.Don</a:t>
            </a:r>
            <a:r>
              <a:rPr lang="en-ID" sz="1065" dirty="0">
                <a:latin typeface="Lato" panose="020F0502020204030203" pitchFamily="34" charset="0"/>
              </a:rPr>
              <a:t>.</a:t>
            </a:r>
            <a:endParaRPr lang="en-US" sz="935" dirty="0">
              <a:latin typeface="Lato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8470900" y="1104900"/>
            <a:ext cx="2833400" cy="1092201"/>
            <a:chOff x="12706350" y="1657349"/>
            <a:chExt cx="4250100" cy="1638302"/>
          </a:xfrm>
        </p:grpSpPr>
        <p:sp>
          <p:nvSpPr>
            <p:cNvPr id="39" name="Rectangle 38"/>
            <p:cNvSpPr/>
            <p:nvPr/>
          </p:nvSpPr>
          <p:spPr>
            <a:xfrm>
              <a:off x="12706350" y="1657349"/>
              <a:ext cx="4250100" cy="1638302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20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3719125" y="2122558"/>
              <a:ext cx="2224553" cy="754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65" b="1" i="1" dirty="0">
                  <a:solidFill>
                    <a:schemeClr val="bg1"/>
                  </a:solidFill>
                  <a:latin typeface="Montserrat" panose="00000500000000000000" pitchFamily="50" charset="0"/>
                </a:rPr>
                <a:t>ASTRO.</a:t>
              </a:r>
              <a:endParaRPr lang="en-ID" sz="2665" b="1" i="1" dirty="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</p:grpSp>
      <p:pic>
        <p:nvPicPr>
          <p:cNvPr id="4" name="图片占位符 3" descr="图片包含 窗户, 汽车, 巴士, 男人&#10;&#10;描述已自动生成"/>
          <p:cNvPicPr>
            <a:picLocks noGrp="1" noChangeAspect="1"/>
          </p:cNvPicPr>
          <p:nvPr>
            <p:ph type="pic" sz="quarter" idx="12"/>
          </p:nvPr>
        </p:nvPicPr>
        <p:blipFill>
          <a:blip r:embed="rId1" cstate="screen"/>
          <a:srcRect l="7013" r="7013"/>
          <a:stretch>
            <a:fillRect/>
          </a:stretch>
        </p:blipFill>
        <p:spPr/>
      </p:pic>
      <p:pic>
        <p:nvPicPr>
          <p:cNvPr id="8" name="图片占位符 7" descr="图片包含 人, 建筑, 女人, 穿着&#10;&#10;描述已自动生成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/>
          <a:srcRect l="7017" r="7017"/>
          <a:stretch>
            <a:fillRect/>
          </a:stretch>
        </p:blipFill>
        <p:spPr/>
      </p:pic>
      <p:pic>
        <p:nvPicPr>
          <p:cNvPr id="10" name="图片占位符 9" descr="穿黑色衣服的人跳起来&#10;&#10;描述已自动生成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/>
          <a:srcRect l="20960" r="20960"/>
          <a:stretch>
            <a:fillRect/>
          </a:stretch>
        </p:blipFill>
        <p:spPr/>
      </p:pic>
      <p:sp>
        <p:nvSpPr>
          <p:cNvPr id="12" name="矩形 11" descr="無用PPT原创模板，未经授权禁止商用&#10;关注公众号【無用PPT】获取更多模板&#10;联系微信：wuyppt"/>
          <p:cNvSpPr/>
          <p:nvPr/>
        </p:nvSpPr>
        <p:spPr>
          <a:xfrm>
            <a:off x="1261280" y="2122691"/>
            <a:ext cx="3624239" cy="1323439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50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Porto</a:t>
            </a:r>
            <a:endParaRPr lang="en-US" altLang="zh-CN" sz="4000" dirty="0">
              <a:solidFill>
                <a:schemeClr val="tx2">
                  <a:lumMod val="50000"/>
                </a:schemeClr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  <a:p>
            <a:r>
              <a:rPr lang="en-US" altLang="zh-CN" sz="4000" dirty="0" err="1">
                <a:solidFill>
                  <a:schemeClr val="tx2">
                    <a:lumMod val="50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Pholio</a:t>
            </a:r>
            <a:endParaRPr lang="en-US" altLang="zh-CN" sz="4000" dirty="0">
              <a:solidFill>
                <a:schemeClr val="tx2">
                  <a:lumMod val="50000"/>
                </a:schemeClr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 descr="無用PPT原创模板，未经授权禁止商用&#10;关注公众号【無用PPT】获取更多模板&#10;联系微信：wuyppt"/>
          <p:cNvSpPr/>
          <p:nvPr/>
        </p:nvSpPr>
        <p:spPr>
          <a:xfrm>
            <a:off x="6756301" y="1719617"/>
            <a:ext cx="4278575" cy="425810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 descr="無用PPT原创模板，未经授权禁止商用&#10;关注公众号【無用PPT】获取更多模板&#10;联系微信：wuyppt"/>
          <p:cNvSpPr/>
          <p:nvPr/>
        </p:nvSpPr>
        <p:spPr>
          <a:xfrm>
            <a:off x="1157118" y="1719617"/>
            <a:ext cx="4278575" cy="425810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 descr="無用PPT原创模板，未经授权禁止商用&#10;关注公众号【無用PPT】获取更多模板&#10;联系微信：wuyppt"/>
          <p:cNvGrpSpPr/>
          <p:nvPr/>
        </p:nvGrpSpPr>
        <p:grpSpPr>
          <a:xfrm>
            <a:off x="1157120" y="1719617"/>
            <a:ext cx="4278575" cy="4258102"/>
            <a:chOff x="1105466" y="1746913"/>
            <a:chExt cx="4278575" cy="4258102"/>
          </a:xfrm>
        </p:grpSpPr>
        <p:sp>
          <p:nvSpPr>
            <p:cNvPr id="3" name="矩形 2"/>
            <p:cNvSpPr/>
            <p:nvPr/>
          </p:nvSpPr>
          <p:spPr>
            <a:xfrm>
              <a:off x="1105468" y="1746913"/>
              <a:ext cx="4278573" cy="41625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1105468" y="2680456"/>
              <a:ext cx="4278573" cy="273720"/>
            </a:xfrm>
            <a:prstGeom prst="rect">
              <a:avLst/>
            </a:prstGeom>
            <a:solidFill>
              <a:srgbClr val="D7E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1105468" y="3471462"/>
              <a:ext cx="4278573" cy="273720"/>
            </a:xfrm>
            <a:prstGeom prst="rect">
              <a:avLst/>
            </a:prstGeom>
            <a:solidFill>
              <a:srgbClr val="D7E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105467" y="4262468"/>
              <a:ext cx="4278573" cy="273720"/>
            </a:xfrm>
            <a:prstGeom prst="rect">
              <a:avLst/>
            </a:prstGeom>
            <a:solidFill>
              <a:srgbClr val="D7E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105467" y="5053476"/>
              <a:ext cx="4278573" cy="273720"/>
            </a:xfrm>
            <a:prstGeom prst="rect">
              <a:avLst/>
            </a:prstGeom>
            <a:solidFill>
              <a:srgbClr val="D7E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105466" y="5844480"/>
              <a:ext cx="4278573" cy="160535"/>
            </a:xfrm>
            <a:prstGeom prst="rect">
              <a:avLst/>
            </a:prstGeom>
            <a:solidFill>
              <a:srgbClr val="F5FF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 descr="無用PPT原创模板，未经授权禁止商用&#10;关注公众号【無用PPT】获取更多模板&#10;联系微信：wuyppt"/>
          <p:cNvSpPr/>
          <p:nvPr/>
        </p:nvSpPr>
        <p:spPr>
          <a:xfrm>
            <a:off x="2071873" y="2096657"/>
            <a:ext cx="2449066" cy="46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Rich content presentation</a:t>
            </a:r>
            <a:endParaRPr lang="en-US" altLang="zh-CN" sz="1400" dirty="0">
              <a:solidFill>
                <a:schemeClr val="tx2">
                  <a:lumMod val="50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1" name="矩形 10" descr="無用PPT原创模板，未经授权禁止商用&#10;关注公众号【無用PPT】获取更多模板&#10;联系微信：wuyppt"/>
          <p:cNvSpPr/>
          <p:nvPr/>
        </p:nvSpPr>
        <p:spPr>
          <a:xfrm>
            <a:off x="2232474" y="2887663"/>
            <a:ext cx="2127864" cy="46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Flexible creative ideas</a:t>
            </a:r>
            <a:endParaRPr lang="en-US" altLang="zh-CN" sz="1400" dirty="0">
              <a:solidFill>
                <a:schemeClr val="tx2">
                  <a:lumMod val="50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2" name="矩形 11" descr="無用PPT原创模板，未经授权禁止商用&#10;关注公众号【無用PPT】获取更多模板&#10;联系微信：wuyppt"/>
          <p:cNvSpPr/>
          <p:nvPr/>
        </p:nvSpPr>
        <p:spPr>
          <a:xfrm>
            <a:off x="2654391" y="5252132"/>
            <a:ext cx="1284030" cy="46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Quick action</a:t>
            </a:r>
            <a:endParaRPr lang="en-US" altLang="zh-CN" sz="1400" dirty="0">
              <a:solidFill>
                <a:schemeClr val="tx2">
                  <a:lumMod val="50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3" name="矩形 12" descr="無用PPT原创模板，未经授权禁止商用&#10;关注公众号【無用PPT】获取更多模板&#10;联系微信：wuyppt"/>
          <p:cNvSpPr/>
          <p:nvPr/>
        </p:nvSpPr>
        <p:spPr>
          <a:xfrm>
            <a:off x="2074688" y="3679121"/>
            <a:ext cx="2449066" cy="46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Rich content presentation</a:t>
            </a:r>
            <a:endParaRPr lang="en-US" altLang="zh-CN" sz="1400" dirty="0">
              <a:solidFill>
                <a:schemeClr val="tx2">
                  <a:lumMod val="50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4" name="矩形 13" descr="無用PPT原创模板，未经授权禁止商用&#10;关注公众号【無用PPT】获取更多模板&#10;联系微信：wuyppt"/>
          <p:cNvSpPr/>
          <p:nvPr/>
        </p:nvSpPr>
        <p:spPr>
          <a:xfrm>
            <a:off x="2235289" y="4470127"/>
            <a:ext cx="2127864" cy="46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Flexible creative ideas</a:t>
            </a:r>
            <a:endParaRPr lang="en-US" altLang="zh-CN" sz="1400" dirty="0">
              <a:solidFill>
                <a:schemeClr val="tx2">
                  <a:lumMod val="50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15" name="组合 14" descr="無用PPT原创模板，未经授权禁止商用&#10;关注公众号【無用PPT】获取更多模板&#10;联系微信：wuyppt"/>
          <p:cNvGrpSpPr/>
          <p:nvPr/>
        </p:nvGrpSpPr>
        <p:grpSpPr>
          <a:xfrm>
            <a:off x="6756303" y="1719617"/>
            <a:ext cx="4278575" cy="4258102"/>
            <a:chOff x="1105466" y="1746913"/>
            <a:chExt cx="4278575" cy="4258102"/>
          </a:xfrm>
        </p:grpSpPr>
        <p:sp>
          <p:nvSpPr>
            <p:cNvPr id="16" name="矩形 15"/>
            <p:cNvSpPr/>
            <p:nvPr/>
          </p:nvSpPr>
          <p:spPr>
            <a:xfrm>
              <a:off x="1105468" y="1746913"/>
              <a:ext cx="4278573" cy="41625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1105468" y="2680456"/>
              <a:ext cx="4278573" cy="273720"/>
            </a:xfrm>
            <a:prstGeom prst="rect">
              <a:avLst/>
            </a:prstGeom>
            <a:solidFill>
              <a:srgbClr val="D7E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105468" y="3471462"/>
              <a:ext cx="4278573" cy="273720"/>
            </a:xfrm>
            <a:prstGeom prst="rect">
              <a:avLst/>
            </a:prstGeom>
            <a:solidFill>
              <a:srgbClr val="D7E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105467" y="4262468"/>
              <a:ext cx="4278573" cy="273720"/>
            </a:xfrm>
            <a:prstGeom prst="rect">
              <a:avLst/>
            </a:prstGeom>
            <a:solidFill>
              <a:srgbClr val="D7E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105467" y="5053476"/>
              <a:ext cx="4278573" cy="273720"/>
            </a:xfrm>
            <a:prstGeom prst="rect">
              <a:avLst/>
            </a:prstGeom>
            <a:solidFill>
              <a:srgbClr val="D7E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105466" y="5844480"/>
              <a:ext cx="4278573" cy="160535"/>
            </a:xfrm>
            <a:prstGeom prst="rect">
              <a:avLst/>
            </a:prstGeom>
            <a:solidFill>
              <a:srgbClr val="F5FF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 descr="無用PPT原创模板，未经授权禁止商用&#10;关注公众号【無用PPT】获取更多模板&#10;联系微信：wuyppt"/>
          <p:cNvSpPr/>
          <p:nvPr/>
        </p:nvSpPr>
        <p:spPr>
          <a:xfrm>
            <a:off x="7671056" y="2096657"/>
            <a:ext cx="2449066" cy="46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Rich content presentation</a:t>
            </a:r>
            <a:endParaRPr lang="en-US" altLang="zh-CN" sz="1400" dirty="0">
              <a:solidFill>
                <a:schemeClr val="tx2">
                  <a:lumMod val="50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3" name="矩形 22" descr="無用PPT原创模板，未经授权禁止商用&#10;关注公众号【無用PPT】获取更多模板&#10;联系微信：wuyppt"/>
          <p:cNvSpPr/>
          <p:nvPr/>
        </p:nvSpPr>
        <p:spPr>
          <a:xfrm>
            <a:off x="7831657" y="2887663"/>
            <a:ext cx="2127864" cy="46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Flexible creative ideas</a:t>
            </a:r>
            <a:endParaRPr lang="en-US" altLang="zh-CN" sz="1400" dirty="0">
              <a:solidFill>
                <a:schemeClr val="tx2">
                  <a:lumMod val="50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4" name="矩形 23" descr="無用PPT原创模板，未经授权禁止商用&#10;关注公众号【無用PPT】获取更多模板&#10;联系微信：wuyppt"/>
          <p:cNvSpPr/>
          <p:nvPr/>
        </p:nvSpPr>
        <p:spPr>
          <a:xfrm>
            <a:off x="8253574" y="5252132"/>
            <a:ext cx="1284030" cy="46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Quick action</a:t>
            </a:r>
            <a:endParaRPr lang="en-US" altLang="zh-CN" sz="1400" dirty="0">
              <a:solidFill>
                <a:schemeClr val="tx2">
                  <a:lumMod val="50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5" name="矩形 24" descr="無用PPT原创模板，未经授权禁止商用&#10;关注公众号【無用PPT】获取更多模板&#10;联系微信：wuyppt"/>
          <p:cNvSpPr/>
          <p:nvPr/>
        </p:nvSpPr>
        <p:spPr>
          <a:xfrm>
            <a:off x="7673871" y="3679121"/>
            <a:ext cx="2449066" cy="46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Rich content presentation</a:t>
            </a:r>
            <a:endParaRPr lang="en-US" altLang="zh-CN" sz="1400" dirty="0">
              <a:solidFill>
                <a:schemeClr val="tx2">
                  <a:lumMod val="50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6" name="矩形 25" descr="無用PPT原创模板，未经授权禁止商用&#10;关注公众号【無用PPT】获取更多模板&#10;联系微信：wuyppt"/>
          <p:cNvSpPr/>
          <p:nvPr/>
        </p:nvSpPr>
        <p:spPr>
          <a:xfrm>
            <a:off x="7834472" y="4470127"/>
            <a:ext cx="2127864" cy="46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Flexible creative ideas</a:t>
            </a:r>
            <a:endParaRPr lang="en-US" altLang="zh-CN" sz="1400" dirty="0">
              <a:solidFill>
                <a:schemeClr val="tx2">
                  <a:lumMod val="50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7" name="矩形 26" descr="無用PPT原创模板，未经授权禁止商用&#10;关注公众号【無用PPT】获取更多模板&#10;联系微信：wuyppt"/>
          <p:cNvSpPr/>
          <p:nvPr/>
        </p:nvSpPr>
        <p:spPr>
          <a:xfrm>
            <a:off x="2333954" y="1748213"/>
            <a:ext cx="2074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DATA SHEET 1</a:t>
            </a:r>
            <a:endParaRPr lang="en-US" altLang="zh-CN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8" name="矩形 27" descr="無用PPT原创模板，未经授权禁止商用&#10;关注公众号【無用PPT】获取更多模板&#10;联系微信：wuyppt"/>
          <p:cNvSpPr/>
          <p:nvPr/>
        </p:nvSpPr>
        <p:spPr>
          <a:xfrm>
            <a:off x="7938852" y="1748213"/>
            <a:ext cx="1913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DATA SHEET 2</a:t>
            </a:r>
            <a:endParaRPr lang="en-US" altLang="zh-CN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箭头: 右 28" descr="無用PPT原创模板，未经授权禁止商用&#10;关注公众号【無用PPT】获取更多模板&#10;联系微信：wuyppt"/>
          <p:cNvSpPr/>
          <p:nvPr/>
        </p:nvSpPr>
        <p:spPr>
          <a:xfrm rot="5400000">
            <a:off x="3962801" y="3578460"/>
            <a:ext cx="4258102" cy="540416"/>
          </a:xfrm>
          <a:prstGeom prst="rightArrow">
            <a:avLst/>
          </a:prstGeom>
          <a:gradFill>
            <a:gsLst>
              <a:gs pos="0">
                <a:srgbClr val="D7E4E3"/>
              </a:gs>
              <a:gs pos="100000">
                <a:srgbClr val="F5FF8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 descr="無用PPT原创模板，未经授权禁止商用&#10;关注公众号【無用PPT】获取更多模板&#10;联系微信：wuyppt"/>
          <p:cNvSpPr/>
          <p:nvPr/>
        </p:nvSpPr>
        <p:spPr>
          <a:xfrm>
            <a:off x="4283880" y="560591"/>
            <a:ext cx="3624239" cy="707886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50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Data Analysis</a:t>
            </a:r>
            <a:endParaRPr lang="en-US" altLang="zh-CN" sz="4000" dirty="0">
              <a:solidFill>
                <a:schemeClr val="tx2">
                  <a:lumMod val="50000"/>
                </a:schemeClr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pic>
        <p:nvPicPr>
          <p:cNvPr id="33" name="图片 32" descr="無用PPT原创模板，未经授权禁止商用&#10;关注公众号【無用PPT】获取更多模板&#10;联系微信：wuyppt"/>
          <p:cNvPicPr>
            <a:picLocks noChangeAspect="1"/>
          </p:cNvPicPr>
          <p:nvPr/>
        </p:nvPicPr>
        <p:blipFill>
          <a:blip r:embed="rId1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405" y="6175101"/>
            <a:ext cx="968894" cy="50751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無用PPT原创模板，未经授权禁止商用&#10;关注公众号【無用PPT】获取更多模板&#10;联系微信：wuypp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65157" y="5426496"/>
            <a:ext cx="737680" cy="768163"/>
          </a:xfrm>
          <a:prstGeom prst="rect">
            <a:avLst/>
          </a:prstGeom>
        </p:spPr>
      </p:pic>
      <p:pic>
        <p:nvPicPr>
          <p:cNvPr id="11" name="图片 10" descr="無用PPT原创模板，未经授权禁止商用&#10;关注公众号【無用PPT】获取更多模板&#10;联系微信：wuypp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136" y="1603612"/>
            <a:ext cx="4037472" cy="4592472"/>
          </a:xfrm>
          <a:prstGeom prst="rect">
            <a:avLst/>
          </a:prstGeom>
        </p:spPr>
      </p:pic>
      <p:sp>
        <p:nvSpPr>
          <p:cNvPr id="2" name="矩形 1" descr="無用PPT原创模板，未经授权禁止商用&#10;关注公众号【無用PPT】获取更多模板&#10;联系微信：wuyppt"/>
          <p:cNvSpPr/>
          <p:nvPr/>
        </p:nvSpPr>
        <p:spPr>
          <a:xfrm>
            <a:off x="4283880" y="560591"/>
            <a:ext cx="3624239" cy="707886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sz="4000" dirty="0">
                <a:solidFill>
                  <a:schemeClr val="tx2">
                    <a:lumMod val="50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Data Analysis</a:t>
            </a:r>
            <a:endParaRPr lang="en-US" altLang="zh-CN" sz="4000" dirty="0">
              <a:solidFill>
                <a:schemeClr val="tx2">
                  <a:lumMod val="50000"/>
                </a:schemeClr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3" name="矩形: 圆角 2" descr="無用PPT原创模板，未经授权禁止商用&#10;关注公众号【無用PPT】获取更多模板&#10;联系微信：wuyppt"/>
          <p:cNvSpPr/>
          <p:nvPr/>
        </p:nvSpPr>
        <p:spPr>
          <a:xfrm>
            <a:off x="1104363" y="1603612"/>
            <a:ext cx="1351128" cy="1351128"/>
          </a:xfrm>
          <a:prstGeom prst="roundRect">
            <a:avLst>
              <a:gd name="adj" fmla="val 0"/>
            </a:avLst>
          </a:prstGeom>
          <a:solidFill>
            <a:srgbClr val="F5FF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14" descr="無用PPT原创模板，未经授权禁止商用&#10;关注公众号【無用PPT】获取更多模板&#10;联系微信：wuyppt"/>
          <p:cNvSpPr>
            <a:spLocks noEditPoints="1"/>
          </p:cNvSpPr>
          <p:nvPr/>
        </p:nvSpPr>
        <p:spPr bwMode="auto">
          <a:xfrm>
            <a:off x="1437878" y="1954457"/>
            <a:ext cx="684097" cy="649438"/>
          </a:xfrm>
          <a:custGeom>
            <a:avLst/>
            <a:gdLst>
              <a:gd name="T0" fmla="*/ 1570 w 2568"/>
              <a:gd name="T1" fmla="*/ 2339 h 2443"/>
              <a:gd name="T2" fmla="*/ 1565 w 2568"/>
              <a:gd name="T3" fmla="*/ 2192 h 2443"/>
              <a:gd name="T4" fmla="*/ 2064 w 2568"/>
              <a:gd name="T5" fmla="*/ 1905 h 2443"/>
              <a:gd name="T6" fmla="*/ 1976 w 2568"/>
              <a:gd name="T7" fmla="*/ 1670 h 2443"/>
              <a:gd name="T8" fmla="*/ 1989 w 2568"/>
              <a:gd name="T9" fmla="*/ 1385 h 2443"/>
              <a:gd name="T10" fmla="*/ 1584 w 2568"/>
              <a:gd name="T11" fmla="*/ 1045 h 2443"/>
              <a:gd name="T12" fmla="*/ 1946 w 2568"/>
              <a:gd name="T13" fmla="*/ 542 h 2443"/>
              <a:gd name="T14" fmla="*/ 1450 w 2568"/>
              <a:gd name="T15" fmla="*/ 148 h 2443"/>
              <a:gd name="T16" fmla="*/ 1544 w 2568"/>
              <a:gd name="T17" fmla="*/ 475 h 2443"/>
              <a:gd name="T18" fmla="*/ 1407 w 2568"/>
              <a:gd name="T19" fmla="*/ 806 h 2443"/>
              <a:gd name="T20" fmla="*/ 987 w 2568"/>
              <a:gd name="T21" fmla="*/ 775 h 2443"/>
              <a:gd name="T22" fmla="*/ 1095 w 2568"/>
              <a:gd name="T23" fmla="*/ 1035 h 2443"/>
              <a:gd name="T24" fmla="*/ 1371 w 2568"/>
              <a:gd name="T25" fmla="*/ 1390 h 2443"/>
              <a:gd name="T26" fmla="*/ 918 w 2568"/>
              <a:gd name="T27" fmla="*/ 1466 h 2443"/>
              <a:gd name="T28" fmla="*/ 624 w 2568"/>
              <a:gd name="T29" fmla="*/ 1083 h 2443"/>
              <a:gd name="T30" fmla="*/ 361 w 2568"/>
              <a:gd name="T31" fmla="*/ 1176 h 2443"/>
              <a:gd name="T32" fmla="*/ 368 w 2568"/>
              <a:gd name="T33" fmla="*/ 1332 h 2443"/>
              <a:gd name="T34" fmla="*/ 216 w 2568"/>
              <a:gd name="T35" fmla="*/ 1176 h 2443"/>
              <a:gd name="T36" fmla="*/ 2568 w 2568"/>
              <a:gd name="T37" fmla="*/ 1176 h 2443"/>
              <a:gd name="T38" fmla="*/ 1398 w 2568"/>
              <a:gd name="T39" fmla="*/ 1651 h 2443"/>
              <a:gd name="T40" fmla="*/ 1589 w 2568"/>
              <a:gd name="T41" fmla="*/ 1505 h 2443"/>
              <a:gd name="T42" fmla="*/ 1039 w 2568"/>
              <a:gd name="T43" fmla="*/ 1630 h 2443"/>
              <a:gd name="T44" fmla="*/ 253 w 2568"/>
              <a:gd name="T45" fmla="*/ 1494 h 2443"/>
              <a:gd name="T46" fmla="*/ 222 w 2568"/>
              <a:gd name="T47" fmla="*/ 1593 h 2443"/>
              <a:gd name="T48" fmla="*/ 346 w 2568"/>
              <a:gd name="T49" fmla="*/ 1969 h 2443"/>
              <a:gd name="T50" fmla="*/ 56 w 2568"/>
              <a:gd name="T51" fmla="*/ 1863 h 2443"/>
              <a:gd name="T52" fmla="*/ 14 w 2568"/>
              <a:gd name="T53" fmla="*/ 1938 h 2443"/>
              <a:gd name="T54" fmla="*/ 119 w 2568"/>
              <a:gd name="T55" fmla="*/ 2124 h 2443"/>
              <a:gd name="T56" fmla="*/ 192 w 2568"/>
              <a:gd name="T57" fmla="*/ 2278 h 2443"/>
              <a:gd name="T58" fmla="*/ 1686 w 2568"/>
              <a:gd name="T59" fmla="*/ 1519 h 2443"/>
              <a:gd name="T60" fmla="*/ 1385 w 2568"/>
              <a:gd name="T61" fmla="*/ 2008 h 2443"/>
              <a:gd name="T62" fmla="*/ 1445 w 2568"/>
              <a:gd name="T63" fmla="*/ 2273 h 2443"/>
              <a:gd name="T64" fmla="*/ 1333 w 2568"/>
              <a:gd name="T65" fmla="*/ 2434 h 2443"/>
              <a:gd name="T66" fmla="*/ 1047 w 2568"/>
              <a:gd name="T67" fmla="*/ 2162 h 2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568" h="2443">
                <a:moveTo>
                  <a:pt x="2568" y="1176"/>
                </a:moveTo>
                <a:cubicBezTo>
                  <a:pt x="2568" y="1764"/>
                  <a:pt x="2134" y="2253"/>
                  <a:pt x="1570" y="2339"/>
                </a:cubicBezTo>
                <a:cubicBezTo>
                  <a:pt x="1575" y="2313"/>
                  <a:pt x="1576" y="2286"/>
                  <a:pt x="1573" y="2258"/>
                </a:cubicBezTo>
                <a:cubicBezTo>
                  <a:pt x="1573" y="2258"/>
                  <a:pt x="1569" y="2230"/>
                  <a:pt x="1565" y="2192"/>
                </a:cubicBezTo>
                <a:cubicBezTo>
                  <a:pt x="1765" y="2158"/>
                  <a:pt x="1946" y="2066"/>
                  <a:pt x="2090" y="1934"/>
                </a:cubicBezTo>
                <a:cubicBezTo>
                  <a:pt x="2081" y="1927"/>
                  <a:pt x="2072" y="1917"/>
                  <a:pt x="2064" y="1905"/>
                </a:cubicBezTo>
                <a:cubicBezTo>
                  <a:pt x="2026" y="1849"/>
                  <a:pt x="2076" y="1794"/>
                  <a:pt x="2076" y="1746"/>
                </a:cubicBezTo>
                <a:cubicBezTo>
                  <a:pt x="2076" y="1698"/>
                  <a:pt x="1980" y="1702"/>
                  <a:pt x="1976" y="1670"/>
                </a:cubicBezTo>
                <a:cubicBezTo>
                  <a:pt x="1964" y="1561"/>
                  <a:pt x="2043" y="1560"/>
                  <a:pt x="2085" y="1517"/>
                </a:cubicBezTo>
                <a:cubicBezTo>
                  <a:pt x="2128" y="1475"/>
                  <a:pt x="2044" y="1379"/>
                  <a:pt x="1989" y="1385"/>
                </a:cubicBezTo>
                <a:cubicBezTo>
                  <a:pt x="1935" y="1391"/>
                  <a:pt x="1781" y="1360"/>
                  <a:pt x="1795" y="1242"/>
                </a:cubicBezTo>
                <a:cubicBezTo>
                  <a:pt x="1812" y="1099"/>
                  <a:pt x="1613" y="1112"/>
                  <a:pt x="1584" y="1045"/>
                </a:cubicBezTo>
                <a:cubicBezTo>
                  <a:pt x="1542" y="948"/>
                  <a:pt x="1612" y="828"/>
                  <a:pt x="1702" y="801"/>
                </a:cubicBezTo>
                <a:cubicBezTo>
                  <a:pt x="1830" y="762"/>
                  <a:pt x="1956" y="658"/>
                  <a:pt x="1946" y="542"/>
                </a:cubicBezTo>
                <a:cubicBezTo>
                  <a:pt x="1935" y="410"/>
                  <a:pt x="1875" y="291"/>
                  <a:pt x="1777" y="221"/>
                </a:cubicBezTo>
                <a:cubicBezTo>
                  <a:pt x="1675" y="180"/>
                  <a:pt x="1565" y="154"/>
                  <a:pt x="1450" y="148"/>
                </a:cubicBezTo>
                <a:cubicBezTo>
                  <a:pt x="1347" y="152"/>
                  <a:pt x="1257" y="174"/>
                  <a:pt x="1261" y="222"/>
                </a:cubicBezTo>
                <a:cubicBezTo>
                  <a:pt x="1271" y="337"/>
                  <a:pt x="1599" y="367"/>
                  <a:pt x="1544" y="475"/>
                </a:cubicBezTo>
                <a:cubicBezTo>
                  <a:pt x="1515" y="531"/>
                  <a:pt x="1300" y="610"/>
                  <a:pt x="1340" y="694"/>
                </a:cubicBezTo>
                <a:cubicBezTo>
                  <a:pt x="1366" y="748"/>
                  <a:pt x="1431" y="702"/>
                  <a:pt x="1407" y="806"/>
                </a:cubicBezTo>
                <a:cubicBezTo>
                  <a:pt x="1396" y="854"/>
                  <a:pt x="1353" y="944"/>
                  <a:pt x="1289" y="950"/>
                </a:cubicBezTo>
                <a:cubicBezTo>
                  <a:pt x="1222" y="956"/>
                  <a:pt x="1167" y="781"/>
                  <a:pt x="987" y="775"/>
                </a:cubicBezTo>
                <a:cubicBezTo>
                  <a:pt x="902" y="772"/>
                  <a:pt x="781" y="908"/>
                  <a:pt x="883" y="1004"/>
                </a:cubicBezTo>
                <a:cubicBezTo>
                  <a:pt x="945" y="1063"/>
                  <a:pt x="1061" y="934"/>
                  <a:pt x="1095" y="1035"/>
                </a:cubicBezTo>
                <a:cubicBezTo>
                  <a:pt x="1119" y="1105"/>
                  <a:pt x="1092" y="1254"/>
                  <a:pt x="1205" y="1316"/>
                </a:cubicBezTo>
                <a:cubicBezTo>
                  <a:pt x="1246" y="1339"/>
                  <a:pt x="1308" y="1358"/>
                  <a:pt x="1371" y="1390"/>
                </a:cubicBezTo>
                <a:cubicBezTo>
                  <a:pt x="1278" y="1409"/>
                  <a:pt x="1165" y="1444"/>
                  <a:pt x="1031" y="1496"/>
                </a:cubicBezTo>
                <a:cubicBezTo>
                  <a:pt x="918" y="1466"/>
                  <a:pt x="918" y="1466"/>
                  <a:pt x="918" y="1466"/>
                </a:cubicBezTo>
                <a:cubicBezTo>
                  <a:pt x="965" y="1426"/>
                  <a:pt x="1042" y="1399"/>
                  <a:pt x="1023" y="1313"/>
                </a:cubicBezTo>
                <a:cubicBezTo>
                  <a:pt x="995" y="1187"/>
                  <a:pt x="775" y="1234"/>
                  <a:pt x="624" y="1083"/>
                </a:cubicBezTo>
                <a:cubicBezTo>
                  <a:pt x="578" y="1037"/>
                  <a:pt x="479" y="883"/>
                  <a:pt x="479" y="698"/>
                </a:cubicBezTo>
                <a:cubicBezTo>
                  <a:pt x="404" y="841"/>
                  <a:pt x="361" y="1004"/>
                  <a:pt x="361" y="1176"/>
                </a:cubicBezTo>
                <a:cubicBezTo>
                  <a:pt x="361" y="1229"/>
                  <a:pt x="365" y="1282"/>
                  <a:pt x="373" y="1333"/>
                </a:cubicBezTo>
                <a:cubicBezTo>
                  <a:pt x="371" y="1333"/>
                  <a:pt x="370" y="1332"/>
                  <a:pt x="368" y="1332"/>
                </a:cubicBezTo>
                <a:cubicBezTo>
                  <a:pt x="320" y="1332"/>
                  <a:pt x="274" y="1342"/>
                  <a:pt x="230" y="1361"/>
                </a:cubicBezTo>
                <a:cubicBezTo>
                  <a:pt x="221" y="1301"/>
                  <a:pt x="216" y="1239"/>
                  <a:pt x="216" y="1176"/>
                </a:cubicBezTo>
                <a:cubicBezTo>
                  <a:pt x="216" y="528"/>
                  <a:pt x="743" y="0"/>
                  <a:pt x="1392" y="0"/>
                </a:cubicBezTo>
                <a:cubicBezTo>
                  <a:pt x="2040" y="0"/>
                  <a:pt x="2568" y="528"/>
                  <a:pt x="2568" y="1176"/>
                </a:cubicBezTo>
                <a:close/>
                <a:moveTo>
                  <a:pt x="1686" y="1519"/>
                </a:moveTo>
                <a:cubicBezTo>
                  <a:pt x="1398" y="1651"/>
                  <a:pt x="1398" y="1651"/>
                  <a:pt x="1398" y="1651"/>
                </a:cubicBezTo>
                <a:cubicBezTo>
                  <a:pt x="1403" y="1589"/>
                  <a:pt x="1403" y="1589"/>
                  <a:pt x="1403" y="1589"/>
                </a:cubicBezTo>
                <a:cubicBezTo>
                  <a:pt x="1589" y="1505"/>
                  <a:pt x="1589" y="1505"/>
                  <a:pt x="1589" y="1505"/>
                </a:cubicBezTo>
                <a:cubicBezTo>
                  <a:pt x="1562" y="1503"/>
                  <a:pt x="1535" y="1502"/>
                  <a:pt x="1507" y="1502"/>
                </a:cubicBezTo>
                <a:cubicBezTo>
                  <a:pt x="1405" y="1502"/>
                  <a:pt x="1231" y="1554"/>
                  <a:pt x="1039" y="1630"/>
                </a:cubicBezTo>
                <a:cubicBezTo>
                  <a:pt x="423" y="1468"/>
                  <a:pt x="423" y="1468"/>
                  <a:pt x="423" y="1468"/>
                </a:cubicBezTo>
                <a:cubicBezTo>
                  <a:pt x="365" y="1453"/>
                  <a:pt x="304" y="1462"/>
                  <a:pt x="253" y="1494"/>
                </a:cubicBezTo>
                <a:cubicBezTo>
                  <a:pt x="223" y="1513"/>
                  <a:pt x="223" y="1513"/>
                  <a:pt x="223" y="1513"/>
                </a:cubicBezTo>
                <a:cubicBezTo>
                  <a:pt x="193" y="1531"/>
                  <a:pt x="193" y="1574"/>
                  <a:pt x="222" y="1593"/>
                </a:cubicBezTo>
                <a:cubicBezTo>
                  <a:pt x="593" y="1834"/>
                  <a:pt x="593" y="1834"/>
                  <a:pt x="593" y="1834"/>
                </a:cubicBezTo>
                <a:cubicBezTo>
                  <a:pt x="504" y="1879"/>
                  <a:pt x="420" y="1925"/>
                  <a:pt x="346" y="1969"/>
                </a:cubicBezTo>
                <a:cubicBezTo>
                  <a:pt x="156" y="1868"/>
                  <a:pt x="156" y="1868"/>
                  <a:pt x="156" y="1868"/>
                </a:cubicBezTo>
                <a:cubicBezTo>
                  <a:pt x="125" y="1852"/>
                  <a:pt x="89" y="1850"/>
                  <a:pt x="56" y="1863"/>
                </a:cubicBezTo>
                <a:cubicBezTo>
                  <a:pt x="38" y="1870"/>
                  <a:pt x="38" y="1870"/>
                  <a:pt x="38" y="1870"/>
                </a:cubicBezTo>
                <a:cubicBezTo>
                  <a:pt x="11" y="1881"/>
                  <a:pt x="0" y="1913"/>
                  <a:pt x="14" y="1938"/>
                </a:cubicBezTo>
                <a:cubicBezTo>
                  <a:pt x="119" y="2124"/>
                  <a:pt x="119" y="2124"/>
                  <a:pt x="119" y="2124"/>
                </a:cubicBezTo>
                <a:cubicBezTo>
                  <a:pt x="119" y="2124"/>
                  <a:pt x="119" y="2124"/>
                  <a:pt x="119" y="2124"/>
                </a:cubicBezTo>
                <a:cubicBezTo>
                  <a:pt x="79" y="2158"/>
                  <a:pt x="57" y="2186"/>
                  <a:pt x="57" y="2205"/>
                </a:cubicBezTo>
                <a:cubicBezTo>
                  <a:pt x="57" y="2264"/>
                  <a:pt x="129" y="2278"/>
                  <a:pt x="192" y="2278"/>
                </a:cubicBezTo>
                <a:cubicBezTo>
                  <a:pt x="305" y="2278"/>
                  <a:pt x="1796" y="1937"/>
                  <a:pt x="1796" y="1627"/>
                </a:cubicBezTo>
                <a:cubicBezTo>
                  <a:pt x="1796" y="1566"/>
                  <a:pt x="1754" y="1536"/>
                  <a:pt x="1686" y="1519"/>
                </a:cubicBezTo>
                <a:close/>
                <a:moveTo>
                  <a:pt x="1057" y="2123"/>
                </a:moveTo>
                <a:cubicBezTo>
                  <a:pt x="1385" y="2008"/>
                  <a:pt x="1385" y="2008"/>
                  <a:pt x="1385" y="2008"/>
                </a:cubicBezTo>
                <a:cubicBezTo>
                  <a:pt x="1399" y="2002"/>
                  <a:pt x="1415" y="2012"/>
                  <a:pt x="1417" y="2027"/>
                </a:cubicBezTo>
                <a:cubicBezTo>
                  <a:pt x="1445" y="2273"/>
                  <a:pt x="1445" y="2273"/>
                  <a:pt x="1445" y="2273"/>
                </a:cubicBezTo>
                <a:cubicBezTo>
                  <a:pt x="1453" y="2335"/>
                  <a:pt x="1420" y="2394"/>
                  <a:pt x="1363" y="2420"/>
                </a:cubicBezTo>
                <a:cubicBezTo>
                  <a:pt x="1333" y="2434"/>
                  <a:pt x="1333" y="2434"/>
                  <a:pt x="1333" y="2434"/>
                </a:cubicBezTo>
                <a:cubicBezTo>
                  <a:pt x="1313" y="2443"/>
                  <a:pt x="1291" y="2439"/>
                  <a:pt x="1277" y="2423"/>
                </a:cubicBezTo>
                <a:cubicBezTo>
                  <a:pt x="1047" y="2162"/>
                  <a:pt x="1047" y="2162"/>
                  <a:pt x="1047" y="2162"/>
                </a:cubicBezTo>
                <a:cubicBezTo>
                  <a:pt x="1036" y="2149"/>
                  <a:pt x="1041" y="2129"/>
                  <a:pt x="1057" y="2123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" name="矩形: 圆角 4" descr="無用PPT原创模板，未经授权禁止商用&#10;关注公众号【無用PPT】获取更多模板&#10;联系微信：wuyppt"/>
          <p:cNvSpPr/>
          <p:nvPr/>
        </p:nvSpPr>
        <p:spPr>
          <a:xfrm>
            <a:off x="2551026" y="1603612"/>
            <a:ext cx="3291385" cy="1351128"/>
          </a:xfrm>
          <a:prstGeom prst="roundRect">
            <a:avLst>
              <a:gd name="adj" fmla="val 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 descr="無用PPT原创模板，未经授权禁止商用&#10;关注公众号【無用PPT】获取更多模板&#10;联系微信：wuyppt"/>
          <p:cNvSpPr/>
          <p:nvPr/>
        </p:nvSpPr>
        <p:spPr>
          <a:xfrm>
            <a:off x="2821706" y="1765381"/>
            <a:ext cx="2865416" cy="1027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We are committed to building the business value and core competitiveness of roadshows</a:t>
            </a:r>
            <a:endParaRPr lang="zh-CN" altLang="en-US" sz="1400" dirty="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7" name="矩形: 圆角 6" descr="無用PPT原创模板，未经授权禁止商用&#10;关注公众号【無用PPT】获取更多模板&#10;联系微信：wuyppt"/>
          <p:cNvSpPr/>
          <p:nvPr/>
        </p:nvSpPr>
        <p:spPr>
          <a:xfrm>
            <a:off x="1104363" y="3073571"/>
            <a:ext cx="4738048" cy="3122513"/>
          </a:xfrm>
          <a:prstGeom prst="roundRect">
            <a:avLst>
              <a:gd name="adj" fmla="val 0"/>
            </a:avLst>
          </a:prstGeom>
          <a:solidFill>
            <a:srgbClr val="D7E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 descr="無用PPT原创模板，未经授权禁止商用&#10;关注公众号【無用PPT】获取更多模板&#10;联系微信：wuyppt"/>
          <p:cNvSpPr/>
          <p:nvPr/>
        </p:nvSpPr>
        <p:spPr>
          <a:xfrm>
            <a:off x="1321970" y="4466689"/>
            <a:ext cx="4302833" cy="1350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We are committed to building the business value and core competitiveness of roadshows and increasing the commercial transformation of potential people in a planned way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.</a:t>
            </a:r>
            <a:endParaRPr lang="zh-CN" altLang="en-US" sz="1400" dirty="0">
              <a:solidFill>
                <a:schemeClr val="tx2">
                  <a:lumMod val="50000"/>
                </a:schemeClr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10" name="矩形 9" descr="無用PPT原创模板，未经授权禁止商用&#10;关注公众号【無用PPT】获取更多模板&#10;联系微信：wuyppt"/>
          <p:cNvSpPr/>
          <p:nvPr/>
        </p:nvSpPr>
        <p:spPr>
          <a:xfrm>
            <a:off x="1329210" y="3440000"/>
            <a:ext cx="2839076" cy="1027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Rich content presentation</a:t>
            </a:r>
            <a:endParaRPr lang="en-US" altLang="zh-CN" sz="1400" dirty="0">
              <a:solidFill>
                <a:schemeClr val="tx2">
                  <a:lumMod val="50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Flexible creative ideas</a:t>
            </a:r>
            <a:endParaRPr lang="en-US" altLang="zh-CN" sz="1400" dirty="0">
              <a:solidFill>
                <a:schemeClr val="tx2">
                  <a:lumMod val="50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Quick action</a:t>
            </a:r>
            <a:endParaRPr lang="zh-CN" altLang="en-US" sz="1400" dirty="0">
              <a:solidFill>
                <a:schemeClr val="tx2">
                  <a:lumMod val="50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Freeform 16" descr="無用PPT原创模板，未经授权禁止商用&#10;关注公众号【無用PPT】获取更多模板&#10;联系微信：wuyppt"/>
          <p:cNvSpPr>
            <a:spLocks noEditPoints="1"/>
          </p:cNvSpPr>
          <p:nvPr/>
        </p:nvSpPr>
        <p:spPr bwMode="auto">
          <a:xfrm>
            <a:off x="4734503" y="3625504"/>
            <a:ext cx="837226" cy="462545"/>
          </a:xfrm>
          <a:custGeom>
            <a:avLst/>
            <a:gdLst>
              <a:gd name="T0" fmla="*/ 2572 w 2572"/>
              <a:gd name="T1" fmla="*/ 251 h 1419"/>
              <a:gd name="T2" fmla="*/ 275 w 2572"/>
              <a:gd name="T3" fmla="*/ 1182 h 1419"/>
              <a:gd name="T4" fmla="*/ 82 w 2572"/>
              <a:gd name="T5" fmla="*/ 1078 h 1419"/>
              <a:gd name="T6" fmla="*/ 171 w 2572"/>
              <a:gd name="T7" fmla="*/ 961 h 1419"/>
              <a:gd name="T8" fmla="*/ 171 w 2572"/>
              <a:gd name="T9" fmla="*/ 961 h 1419"/>
              <a:gd name="T10" fmla="*/ 21 w 2572"/>
              <a:gd name="T11" fmla="*/ 695 h 1419"/>
              <a:gd name="T12" fmla="*/ 55 w 2572"/>
              <a:gd name="T13" fmla="*/ 598 h 1419"/>
              <a:gd name="T14" fmla="*/ 81 w 2572"/>
              <a:gd name="T15" fmla="*/ 587 h 1419"/>
              <a:gd name="T16" fmla="*/ 224 w 2572"/>
              <a:gd name="T17" fmla="*/ 595 h 1419"/>
              <a:gd name="T18" fmla="*/ 496 w 2572"/>
              <a:gd name="T19" fmla="*/ 739 h 1419"/>
              <a:gd name="T20" fmla="*/ 849 w 2572"/>
              <a:gd name="T21" fmla="*/ 546 h 1419"/>
              <a:gd name="T22" fmla="*/ 319 w 2572"/>
              <a:gd name="T23" fmla="*/ 202 h 1419"/>
              <a:gd name="T24" fmla="*/ 320 w 2572"/>
              <a:gd name="T25" fmla="*/ 86 h 1419"/>
              <a:gd name="T26" fmla="*/ 363 w 2572"/>
              <a:gd name="T27" fmla="*/ 59 h 1419"/>
              <a:gd name="T28" fmla="*/ 606 w 2572"/>
              <a:gd name="T29" fmla="*/ 22 h 1419"/>
              <a:gd name="T30" fmla="*/ 1488 w 2572"/>
              <a:gd name="T31" fmla="*/ 255 h 1419"/>
              <a:gd name="T32" fmla="*/ 2158 w 2572"/>
              <a:gd name="T33" fmla="*/ 71 h 1419"/>
              <a:gd name="T34" fmla="*/ 2275 w 2572"/>
              <a:gd name="T35" fmla="*/ 75 h 1419"/>
              <a:gd name="T36" fmla="*/ 2009 w 2572"/>
              <a:gd name="T37" fmla="*/ 195 h 1419"/>
              <a:gd name="T38" fmla="*/ 2002 w 2572"/>
              <a:gd name="T39" fmla="*/ 285 h 1419"/>
              <a:gd name="T40" fmla="*/ 2413 w 2572"/>
              <a:gd name="T41" fmla="*/ 96 h 1419"/>
              <a:gd name="T42" fmla="*/ 2572 w 2572"/>
              <a:gd name="T43" fmla="*/ 251 h 1419"/>
              <a:gd name="T44" fmla="*/ 1499 w 2572"/>
              <a:gd name="T45" fmla="*/ 1015 h 1419"/>
              <a:gd name="T46" fmla="*/ 1828 w 2572"/>
              <a:gd name="T47" fmla="*/ 1389 h 1419"/>
              <a:gd name="T48" fmla="*/ 1908 w 2572"/>
              <a:gd name="T49" fmla="*/ 1406 h 1419"/>
              <a:gd name="T50" fmla="*/ 1952 w 2572"/>
              <a:gd name="T51" fmla="*/ 1385 h 1419"/>
              <a:gd name="T52" fmla="*/ 2070 w 2572"/>
              <a:gd name="T53" fmla="*/ 1175 h 1419"/>
              <a:gd name="T54" fmla="*/ 2028 w 2572"/>
              <a:gd name="T55" fmla="*/ 823 h 1419"/>
              <a:gd name="T56" fmla="*/ 1983 w 2572"/>
              <a:gd name="T57" fmla="*/ 795 h 1419"/>
              <a:gd name="T58" fmla="*/ 1513 w 2572"/>
              <a:gd name="T59" fmla="*/ 960 h 1419"/>
              <a:gd name="T60" fmla="*/ 1499 w 2572"/>
              <a:gd name="T61" fmla="*/ 1015 h 1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572" h="1419">
                <a:moveTo>
                  <a:pt x="2572" y="251"/>
                </a:moveTo>
                <a:cubicBezTo>
                  <a:pt x="2572" y="694"/>
                  <a:pt x="437" y="1182"/>
                  <a:pt x="275" y="1182"/>
                </a:cubicBezTo>
                <a:cubicBezTo>
                  <a:pt x="185" y="1182"/>
                  <a:pt x="82" y="1162"/>
                  <a:pt x="82" y="1078"/>
                </a:cubicBezTo>
                <a:cubicBezTo>
                  <a:pt x="82" y="1050"/>
                  <a:pt x="114" y="1010"/>
                  <a:pt x="171" y="961"/>
                </a:cubicBezTo>
                <a:cubicBezTo>
                  <a:pt x="171" y="961"/>
                  <a:pt x="171" y="961"/>
                  <a:pt x="171" y="961"/>
                </a:cubicBezTo>
                <a:cubicBezTo>
                  <a:pt x="21" y="695"/>
                  <a:pt x="21" y="695"/>
                  <a:pt x="21" y="695"/>
                </a:cubicBezTo>
                <a:cubicBezTo>
                  <a:pt x="0" y="659"/>
                  <a:pt x="17" y="613"/>
                  <a:pt x="55" y="598"/>
                </a:cubicBezTo>
                <a:cubicBezTo>
                  <a:pt x="81" y="587"/>
                  <a:pt x="81" y="587"/>
                  <a:pt x="81" y="587"/>
                </a:cubicBezTo>
                <a:cubicBezTo>
                  <a:pt x="127" y="569"/>
                  <a:pt x="180" y="572"/>
                  <a:pt x="224" y="595"/>
                </a:cubicBezTo>
                <a:cubicBezTo>
                  <a:pt x="496" y="739"/>
                  <a:pt x="496" y="739"/>
                  <a:pt x="496" y="739"/>
                </a:cubicBezTo>
                <a:cubicBezTo>
                  <a:pt x="602" y="676"/>
                  <a:pt x="722" y="610"/>
                  <a:pt x="849" y="546"/>
                </a:cubicBezTo>
                <a:cubicBezTo>
                  <a:pt x="319" y="202"/>
                  <a:pt x="319" y="202"/>
                  <a:pt x="319" y="202"/>
                </a:cubicBezTo>
                <a:cubicBezTo>
                  <a:pt x="277" y="175"/>
                  <a:pt x="277" y="113"/>
                  <a:pt x="320" y="86"/>
                </a:cubicBezTo>
                <a:cubicBezTo>
                  <a:pt x="363" y="59"/>
                  <a:pt x="363" y="59"/>
                  <a:pt x="363" y="59"/>
                </a:cubicBezTo>
                <a:cubicBezTo>
                  <a:pt x="435" y="14"/>
                  <a:pt x="523" y="0"/>
                  <a:pt x="606" y="22"/>
                </a:cubicBezTo>
                <a:cubicBezTo>
                  <a:pt x="1488" y="255"/>
                  <a:pt x="1488" y="255"/>
                  <a:pt x="1488" y="255"/>
                </a:cubicBezTo>
                <a:cubicBezTo>
                  <a:pt x="1763" y="146"/>
                  <a:pt x="2011" y="71"/>
                  <a:pt x="2158" y="71"/>
                </a:cubicBezTo>
                <a:cubicBezTo>
                  <a:pt x="2198" y="71"/>
                  <a:pt x="2237" y="72"/>
                  <a:pt x="2275" y="75"/>
                </a:cubicBezTo>
                <a:cubicBezTo>
                  <a:pt x="2009" y="195"/>
                  <a:pt x="2009" y="195"/>
                  <a:pt x="2009" y="195"/>
                </a:cubicBezTo>
                <a:cubicBezTo>
                  <a:pt x="2002" y="285"/>
                  <a:pt x="2002" y="285"/>
                  <a:pt x="2002" y="285"/>
                </a:cubicBezTo>
                <a:cubicBezTo>
                  <a:pt x="2413" y="96"/>
                  <a:pt x="2413" y="96"/>
                  <a:pt x="2413" y="96"/>
                </a:cubicBezTo>
                <a:cubicBezTo>
                  <a:pt x="2512" y="119"/>
                  <a:pt x="2572" y="163"/>
                  <a:pt x="2572" y="251"/>
                </a:cubicBezTo>
                <a:close/>
                <a:moveTo>
                  <a:pt x="1499" y="1015"/>
                </a:moveTo>
                <a:cubicBezTo>
                  <a:pt x="1828" y="1389"/>
                  <a:pt x="1828" y="1389"/>
                  <a:pt x="1828" y="1389"/>
                </a:cubicBezTo>
                <a:cubicBezTo>
                  <a:pt x="1848" y="1412"/>
                  <a:pt x="1881" y="1419"/>
                  <a:pt x="1908" y="1406"/>
                </a:cubicBezTo>
                <a:cubicBezTo>
                  <a:pt x="1952" y="1385"/>
                  <a:pt x="1952" y="1385"/>
                  <a:pt x="1952" y="1385"/>
                </a:cubicBezTo>
                <a:cubicBezTo>
                  <a:pt x="2033" y="1348"/>
                  <a:pt x="2080" y="1263"/>
                  <a:pt x="2070" y="1175"/>
                </a:cubicBezTo>
                <a:cubicBezTo>
                  <a:pt x="2028" y="823"/>
                  <a:pt x="2028" y="823"/>
                  <a:pt x="2028" y="823"/>
                </a:cubicBezTo>
                <a:cubicBezTo>
                  <a:pt x="2026" y="801"/>
                  <a:pt x="2004" y="788"/>
                  <a:pt x="1983" y="795"/>
                </a:cubicBezTo>
                <a:cubicBezTo>
                  <a:pt x="1513" y="960"/>
                  <a:pt x="1513" y="960"/>
                  <a:pt x="1513" y="960"/>
                </a:cubicBezTo>
                <a:cubicBezTo>
                  <a:pt x="1490" y="968"/>
                  <a:pt x="1483" y="997"/>
                  <a:pt x="1499" y="1015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pic>
        <p:nvPicPr>
          <p:cNvPr id="14" name="图片 13" descr="無用PPT原创模板，未经授权禁止商用&#10;关注公众号【無用PPT】获取更多模板&#10;联系微信：wuyppt"/>
          <p:cNvPicPr>
            <a:picLocks noChangeAspect="1"/>
          </p:cNvPicPr>
          <p:nvPr/>
        </p:nvPicPr>
        <p:blipFill>
          <a:blip r:embed="rId3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711" y="5563685"/>
            <a:ext cx="968894" cy="507516"/>
          </a:xfrm>
          <a:prstGeom prst="rect">
            <a:avLst/>
          </a:prstGeom>
        </p:spPr>
      </p:pic>
      <p:pic>
        <p:nvPicPr>
          <p:cNvPr id="17" name="图片 16" descr="無用PPT原创模板，未经授权禁止商用&#10;关注公众号【無用PPT】获取更多模板&#10;联系微信：wuypp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6709" y="1603961"/>
            <a:ext cx="1463167" cy="146926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無用PPT原创模板，未经授权禁止商用&#10;关注公众号【無用PPT】获取更多模板&#10;联系微信：wuyppt"/>
          <p:cNvSpPr/>
          <p:nvPr/>
        </p:nvSpPr>
        <p:spPr>
          <a:xfrm>
            <a:off x="3852085" y="560591"/>
            <a:ext cx="4487829" cy="707886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altLang="zh-CN" sz="4000" dirty="0">
                <a:solidFill>
                  <a:schemeClr val="tx2">
                    <a:lumMod val="50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Itemized Display</a:t>
            </a:r>
            <a:endParaRPr lang="en-US" altLang="zh-CN" sz="4000" dirty="0">
              <a:solidFill>
                <a:schemeClr val="tx2">
                  <a:lumMod val="50000"/>
                </a:schemeClr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grpSp>
        <p:nvGrpSpPr>
          <p:cNvPr id="13" name="组合 12" descr="無用PPT原创模板，未经授权禁止商用&#10;关注公众号【無用PPT】获取更多模板&#10;联系微信：wuyppt"/>
          <p:cNvGrpSpPr/>
          <p:nvPr/>
        </p:nvGrpSpPr>
        <p:grpSpPr>
          <a:xfrm>
            <a:off x="323305" y="1682672"/>
            <a:ext cx="3690082" cy="3700398"/>
            <a:chOff x="1139732" y="1803017"/>
            <a:chExt cx="3852571" cy="3863341"/>
          </a:xfrm>
        </p:grpSpPr>
        <p:sp>
          <p:nvSpPr>
            <p:cNvPr id="12" name="矩形 11"/>
            <p:cNvSpPr/>
            <p:nvPr/>
          </p:nvSpPr>
          <p:spPr>
            <a:xfrm>
              <a:off x="1693931" y="1803017"/>
              <a:ext cx="3298372" cy="3298372"/>
            </a:xfrm>
            <a:prstGeom prst="rect">
              <a:avLst/>
            </a:prstGeom>
            <a:solidFill>
              <a:srgbClr val="D7E4E3"/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 descr="背景图案&#10;&#10;描述已自动生成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0" b="75524"/>
            <a:stretch>
              <a:fillRect/>
            </a:stretch>
          </p:blipFill>
          <p:spPr>
            <a:xfrm rot="16200000">
              <a:off x="1128963" y="4547190"/>
              <a:ext cx="1129937" cy="1108399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1387927" y="2054478"/>
              <a:ext cx="3298372" cy="3298372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3120662" y="2158397"/>
              <a:ext cx="1482536" cy="674791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r>
                <a:rPr lang="en-US" altLang="zh-CN" sz="3600" dirty="0">
                  <a:solidFill>
                    <a:schemeClr val="tx2">
                      <a:lumMod val="50000"/>
                    </a:schemeClr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$828</a:t>
              </a:r>
              <a:endParaRPr lang="en-US" altLang="zh-CN" sz="3600" dirty="0">
                <a:solidFill>
                  <a:schemeClr val="tx2">
                    <a:lumMod val="50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1600199" y="2860765"/>
              <a:ext cx="2873828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/>
            <p:cNvSpPr/>
            <p:nvPr/>
          </p:nvSpPr>
          <p:spPr>
            <a:xfrm>
              <a:off x="1630161" y="3017504"/>
              <a:ext cx="2813903" cy="19434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300" dirty="0">
                  <a:solidFill>
                    <a:schemeClr val="tx2">
                      <a:lumMod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We are committed to building the business value and core competitiveness of roadshows and increasing the commercial transformation of potential people in a planned way</a:t>
              </a:r>
              <a:r>
                <a:rPr lang="en-US" altLang="zh-CN" sz="1300" dirty="0">
                  <a:solidFill>
                    <a:schemeClr val="tx2">
                      <a:lumMod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.</a:t>
              </a:r>
              <a:endParaRPr lang="zh-CN" altLang="en-US" sz="1300" dirty="0">
                <a:solidFill>
                  <a:schemeClr val="tx2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14" name="组合 13" descr="無用PPT原创模板，未经授权禁止商用&#10;关注公众号【無用PPT】获取更多模板&#10;联系微信：wuyppt"/>
          <p:cNvGrpSpPr/>
          <p:nvPr/>
        </p:nvGrpSpPr>
        <p:grpSpPr>
          <a:xfrm>
            <a:off x="4246516" y="1682672"/>
            <a:ext cx="3690082" cy="3700398"/>
            <a:chOff x="1139732" y="1803017"/>
            <a:chExt cx="3852571" cy="3863341"/>
          </a:xfrm>
        </p:grpSpPr>
        <p:sp>
          <p:nvSpPr>
            <p:cNvPr id="15" name="矩形 14"/>
            <p:cNvSpPr/>
            <p:nvPr/>
          </p:nvSpPr>
          <p:spPr>
            <a:xfrm>
              <a:off x="1693931" y="1803017"/>
              <a:ext cx="3298372" cy="3298372"/>
            </a:xfrm>
            <a:prstGeom prst="rect">
              <a:avLst/>
            </a:prstGeom>
            <a:solidFill>
              <a:srgbClr val="F5FF80"/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 descr="背景图案&#10;&#10;描述已自动生成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0" b="75524"/>
            <a:stretch>
              <a:fillRect/>
            </a:stretch>
          </p:blipFill>
          <p:spPr>
            <a:xfrm rot="16200000">
              <a:off x="1128963" y="4547190"/>
              <a:ext cx="1129937" cy="1108399"/>
            </a:xfrm>
            <a:prstGeom prst="rect">
              <a:avLst/>
            </a:prstGeom>
          </p:spPr>
        </p:pic>
        <p:sp>
          <p:nvSpPr>
            <p:cNvPr id="17" name="矩形 16"/>
            <p:cNvSpPr/>
            <p:nvPr/>
          </p:nvSpPr>
          <p:spPr>
            <a:xfrm>
              <a:off x="1387927" y="2054478"/>
              <a:ext cx="3298372" cy="3298372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3120662" y="2158397"/>
              <a:ext cx="1482536" cy="674791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r>
                <a:rPr lang="en-US" altLang="zh-CN" sz="3600" dirty="0">
                  <a:solidFill>
                    <a:schemeClr val="tx2">
                      <a:lumMod val="50000"/>
                    </a:schemeClr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$828</a:t>
              </a:r>
              <a:endParaRPr lang="en-US" altLang="zh-CN" sz="3600" dirty="0">
                <a:solidFill>
                  <a:schemeClr val="tx2">
                    <a:lumMod val="50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1600199" y="2860765"/>
              <a:ext cx="2873828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1630161" y="3017504"/>
              <a:ext cx="2813903" cy="19434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300" dirty="0">
                  <a:solidFill>
                    <a:schemeClr val="tx2">
                      <a:lumMod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We are committed to building the business value and core competitiveness of roadshows and increasing the commercial transformation of potential people in a planned way</a:t>
              </a:r>
              <a:r>
                <a:rPr lang="en-US" altLang="zh-CN" sz="1300" dirty="0">
                  <a:solidFill>
                    <a:schemeClr val="tx2">
                      <a:lumMod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.</a:t>
              </a:r>
              <a:endParaRPr lang="zh-CN" altLang="en-US" sz="1300" dirty="0">
                <a:solidFill>
                  <a:schemeClr val="tx2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28" name="组合 27" descr="無用PPT原创模板，未经授权禁止商用&#10;关注公众号【無用PPT】获取更多模板&#10;联系微信：wuyppt"/>
          <p:cNvGrpSpPr/>
          <p:nvPr/>
        </p:nvGrpSpPr>
        <p:grpSpPr>
          <a:xfrm>
            <a:off x="8169727" y="1682672"/>
            <a:ext cx="3690082" cy="3700398"/>
            <a:chOff x="1139732" y="1803017"/>
            <a:chExt cx="3852571" cy="3863341"/>
          </a:xfrm>
        </p:grpSpPr>
        <p:sp>
          <p:nvSpPr>
            <p:cNvPr id="29" name="矩形 28"/>
            <p:cNvSpPr/>
            <p:nvPr/>
          </p:nvSpPr>
          <p:spPr>
            <a:xfrm>
              <a:off x="1693931" y="1803017"/>
              <a:ext cx="3298372" cy="3298372"/>
            </a:xfrm>
            <a:prstGeom prst="rect">
              <a:avLst/>
            </a:prstGeom>
            <a:solidFill>
              <a:srgbClr val="D7E4E3"/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" name="图片 29" descr="背景图案&#10;&#10;描述已自动生成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0" b="75524"/>
            <a:stretch>
              <a:fillRect/>
            </a:stretch>
          </p:blipFill>
          <p:spPr>
            <a:xfrm rot="16200000">
              <a:off x="1128963" y="4547190"/>
              <a:ext cx="1129937" cy="1108399"/>
            </a:xfrm>
            <a:prstGeom prst="rect">
              <a:avLst/>
            </a:prstGeom>
          </p:spPr>
        </p:pic>
        <p:sp>
          <p:nvSpPr>
            <p:cNvPr id="31" name="矩形 30"/>
            <p:cNvSpPr/>
            <p:nvPr/>
          </p:nvSpPr>
          <p:spPr>
            <a:xfrm>
              <a:off x="1387927" y="2054478"/>
              <a:ext cx="3298372" cy="3298372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3120662" y="2158397"/>
              <a:ext cx="1482536" cy="674791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r>
                <a:rPr lang="en-US" altLang="zh-CN" sz="3600" dirty="0">
                  <a:solidFill>
                    <a:schemeClr val="tx2">
                      <a:lumMod val="50000"/>
                    </a:schemeClr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$828</a:t>
              </a:r>
              <a:endParaRPr lang="en-US" altLang="zh-CN" sz="3600" dirty="0">
                <a:solidFill>
                  <a:schemeClr val="tx2">
                    <a:lumMod val="50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1600199" y="2860765"/>
              <a:ext cx="2873828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/>
            <p:cNvSpPr/>
            <p:nvPr/>
          </p:nvSpPr>
          <p:spPr>
            <a:xfrm>
              <a:off x="1630161" y="3017504"/>
              <a:ext cx="2813903" cy="19434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300" dirty="0">
                  <a:solidFill>
                    <a:schemeClr val="tx2">
                      <a:lumMod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We are committed to building the business value and core competitiveness of roadshows and increasing the commercial transformation of potential people in a planned way</a:t>
              </a:r>
              <a:r>
                <a:rPr lang="en-US" altLang="zh-CN" sz="1300" dirty="0">
                  <a:solidFill>
                    <a:schemeClr val="tx2">
                      <a:lumMod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.</a:t>
              </a:r>
              <a:endParaRPr lang="zh-CN" altLang="en-US" sz="1300" dirty="0">
                <a:solidFill>
                  <a:schemeClr val="tx2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35" name="矩形 34" descr="無用PPT原创模板，未经授权禁止商用&#10;关注公众号【無用PPT】获取更多模板&#10;联系微信：wuyppt"/>
          <p:cNvSpPr/>
          <p:nvPr/>
        </p:nvSpPr>
        <p:spPr>
          <a:xfrm>
            <a:off x="1049918" y="5382098"/>
            <a:ext cx="2236857" cy="617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Rich content presentation</a:t>
            </a:r>
            <a:endParaRPr lang="en-US" altLang="zh-CN" sz="1200" dirty="0">
              <a:solidFill>
                <a:schemeClr val="tx2">
                  <a:lumMod val="50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Flexible creative ideas</a:t>
            </a:r>
            <a:endParaRPr lang="en-US" altLang="zh-CN" sz="1200" dirty="0">
              <a:solidFill>
                <a:schemeClr val="tx2">
                  <a:lumMod val="50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6" name="矩形 35" descr="無用PPT原创模板，未经授权禁止商用&#10;关注公众号【無用PPT】获取更多模板&#10;联系微信：wuyppt"/>
          <p:cNvSpPr/>
          <p:nvPr/>
        </p:nvSpPr>
        <p:spPr>
          <a:xfrm>
            <a:off x="4973129" y="5378500"/>
            <a:ext cx="2236857" cy="617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Rich content presentation</a:t>
            </a:r>
            <a:endParaRPr lang="en-US" altLang="zh-CN" sz="1200" dirty="0">
              <a:solidFill>
                <a:schemeClr val="tx2">
                  <a:lumMod val="50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Flexible creative ideas</a:t>
            </a:r>
            <a:endParaRPr lang="en-US" altLang="zh-CN" sz="1200" dirty="0">
              <a:solidFill>
                <a:schemeClr val="tx2">
                  <a:lumMod val="50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7" name="矩形 36" descr="無用PPT原创模板，未经授权禁止商用&#10;关注公众号【無用PPT】获取更多模板&#10;联系微信：wuyppt"/>
          <p:cNvSpPr/>
          <p:nvPr/>
        </p:nvSpPr>
        <p:spPr>
          <a:xfrm>
            <a:off x="8896340" y="5386606"/>
            <a:ext cx="2236857" cy="617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Rich content presentation</a:t>
            </a:r>
            <a:endParaRPr lang="en-US" altLang="zh-CN" sz="1200" dirty="0">
              <a:solidFill>
                <a:schemeClr val="tx2">
                  <a:lumMod val="50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Flexible creative ideas</a:t>
            </a:r>
            <a:endParaRPr lang="en-US" altLang="zh-CN" sz="1200" dirty="0">
              <a:solidFill>
                <a:schemeClr val="tx2">
                  <a:lumMod val="50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8" name="矩形: 圆角 37" descr="無用PPT原创模板，未经授权禁止商用&#10;关注公众号【無用PPT】获取更多模板&#10;联系微信：wuyppt"/>
          <p:cNvSpPr/>
          <p:nvPr/>
        </p:nvSpPr>
        <p:spPr>
          <a:xfrm>
            <a:off x="1601964" y="6134668"/>
            <a:ext cx="1132764" cy="8188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7E4E3"/>
              </a:gs>
              <a:gs pos="100000">
                <a:srgbClr val="F5FF8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: 圆角 38" descr="無用PPT原创模板，未经授权禁止商用&#10;关注公众号【無用PPT】获取更多模板&#10;联系微信：wuyppt"/>
          <p:cNvSpPr/>
          <p:nvPr/>
        </p:nvSpPr>
        <p:spPr>
          <a:xfrm>
            <a:off x="5529618" y="6134668"/>
            <a:ext cx="1132764" cy="8188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7E4E3"/>
              </a:gs>
              <a:gs pos="100000">
                <a:srgbClr val="F5FF8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: 圆角 39" descr="無用PPT原创模板，未经授权禁止商用&#10;关注公众号【無用PPT】获取更多模板&#10;联系微信：wuyppt"/>
          <p:cNvSpPr/>
          <p:nvPr/>
        </p:nvSpPr>
        <p:spPr>
          <a:xfrm>
            <a:off x="9500726" y="6134668"/>
            <a:ext cx="1132764" cy="8188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7E4E3"/>
              </a:gs>
              <a:gs pos="100000">
                <a:srgbClr val="F5FF8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图片 40" descr="無用PPT原创模板，未经授权禁止商用&#10;关注公众号【無用PPT】获取更多模板&#10;联系微信：wuyppt"/>
          <p:cNvPicPr>
            <a:picLocks noChangeAspect="1"/>
          </p:cNvPicPr>
          <p:nvPr/>
        </p:nvPicPr>
        <p:blipFill>
          <a:blip r:embed="rId2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116" y="2087288"/>
            <a:ext cx="968894" cy="507516"/>
          </a:xfrm>
          <a:prstGeom prst="rect">
            <a:avLst/>
          </a:prstGeom>
        </p:spPr>
      </p:pic>
      <p:pic>
        <p:nvPicPr>
          <p:cNvPr id="42" name="图片 41" descr="無用PPT原创模板，未经授权禁止商用&#10;关注公众号【無用PPT】获取更多模板&#10;联系微信：wuyppt"/>
          <p:cNvPicPr>
            <a:picLocks noChangeAspect="1"/>
          </p:cNvPicPr>
          <p:nvPr/>
        </p:nvPicPr>
        <p:blipFill>
          <a:blip r:embed="rId2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905" y="2097565"/>
            <a:ext cx="968894" cy="507516"/>
          </a:xfrm>
          <a:prstGeom prst="rect">
            <a:avLst/>
          </a:prstGeom>
        </p:spPr>
      </p:pic>
      <p:pic>
        <p:nvPicPr>
          <p:cNvPr id="43" name="图片 42" descr="無用PPT原创模板，未经授权禁止商用&#10;关注公众号【無用PPT】获取更多模板&#10;联系微信：wuyppt"/>
          <p:cNvPicPr>
            <a:picLocks noChangeAspect="1"/>
          </p:cNvPicPr>
          <p:nvPr/>
        </p:nvPicPr>
        <p:blipFill>
          <a:blip r:embed="rId2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94" y="2079752"/>
            <a:ext cx="968894" cy="50751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 descr="無用PPT原创模板，未经授权禁止商用&#10;关注公众号【無用PPT】获取更多模板&#10;联系微信：wuyppt"/>
          <p:cNvSpPr/>
          <p:nvPr/>
        </p:nvSpPr>
        <p:spPr>
          <a:xfrm>
            <a:off x="5492086" y="1794681"/>
            <a:ext cx="1207826" cy="1207826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 descr="無用PPT原创模板，未经授权禁止商用&#10;关注公众号【無用PPT】获取更多模板&#10;联系微信：wuyppt"/>
          <p:cNvPicPr>
            <a:picLocks noChangeAspect="1"/>
          </p:cNvPicPr>
          <p:nvPr/>
        </p:nvPicPr>
        <p:blipFill>
          <a:blip r:embed="rId1" cstate="print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8" y="2182763"/>
            <a:ext cx="896484" cy="469587"/>
          </a:xfrm>
          <a:prstGeom prst="rect">
            <a:avLst/>
          </a:prstGeom>
        </p:spPr>
      </p:pic>
      <p:sp>
        <p:nvSpPr>
          <p:cNvPr id="24" name="左大括号 23" descr="無用PPT原创模板，未经授权禁止商用&#10;关注公众号【無用PPT】获取更多模板&#10;联系微信：wuyppt"/>
          <p:cNvSpPr/>
          <p:nvPr/>
        </p:nvSpPr>
        <p:spPr>
          <a:xfrm rot="5400000">
            <a:off x="5824317" y="-845782"/>
            <a:ext cx="528830" cy="8467267"/>
          </a:xfrm>
          <a:prstGeom prst="leftBrace">
            <a:avLst>
              <a:gd name="adj1" fmla="val 0"/>
              <a:gd name="adj2" fmla="val 50000"/>
            </a:avLst>
          </a:prstGeom>
          <a:noFill/>
          <a:ln w="19050">
            <a:solidFill>
              <a:schemeClr val="tx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 descr="無用PPT原创模板，未经授权禁止商用&#10;关注公众号【無用PPT】获取更多模板&#10;联系微信：wuyppt"/>
          <p:cNvSpPr/>
          <p:nvPr/>
        </p:nvSpPr>
        <p:spPr>
          <a:xfrm>
            <a:off x="3754842" y="560591"/>
            <a:ext cx="4682315" cy="707886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altLang="zh-CN" sz="4000" dirty="0">
                <a:solidFill>
                  <a:schemeClr val="tx2">
                    <a:lumMod val="50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Investment Value</a:t>
            </a:r>
            <a:endParaRPr lang="en-US" altLang="zh-CN" sz="4000" dirty="0">
              <a:solidFill>
                <a:schemeClr val="tx2">
                  <a:lumMod val="50000"/>
                </a:schemeClr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4" name="Freeform 43" descr="無用PPT原创模板，未经授权禁止商用&#10;关注公众号【無用PPT】获取更多模板&#10;联系微信：wuyppt"/>
          <p:cNvSpPr/>
          <p:nvPr/>
        </p:nvSpPr>
        <p:spPr bwMode="auto">
          <a:xfrm>
            <a:off x="5817726" y="2163800"/>
            <a:ext cx="556548" cy="469587"/>
          </a:xfrm>
          <a:custGeom>
            <a:avLst/>
            <a:gdLst>
              <a:gd name="T0" fmla="*/ 102 w 108"/>
              <a:gd name="T1" fmla="*/ 16 h 91"/>
              <a:gd name="T2" fmla="*/ 63 w 108"/>
              <a:gd name="T3" fmla="*/ 68 h 91"/>
              <a:gd name="T4" fmla="*/ 21 w 108"/>
              <a:gd name="T5" fmla="*/ 68 h 91"/>
              <a:gd name="T6" fmla="*/ 9 w 108"/>
              <a:gd name="T7" fmla="*/ 87 h 91"/>
              <a:gd name="T8" fmla="*/ 1 w 108"/>
              <a:gd name="T9" fmla="*/ 83 h 91"/>
              <a:gd name="T10" fmla="*/ 74 w 108"/>
              <a:gd name="T11" fmla="*/ 25 h 91"/>
              <a:gd name="T12" fmla="*/ 8 w 108"/>
              <a:gd name="T13" fmla="*/ 55 h 91"/>
              <a:gd name="T14" fmla="*/ 26 w 108"/>
              <a:gd name="T15" fmla="*/ 17 h 91"/>
              <a:gd name="T16" fmla="*/ 102 w 108"/>
              <a:gd name="T17" fmla="*/ 16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8" h="91">
                <a:moveTo>
                  <a:pt x="102" y="16"/>
                </a:moveTo>
                <a:cubicBezTo>
                  <a:pt x="78" y="29"/>
                  <a:pt x="80" y="56"/>
                  <a:pt x="63" y="68"/>
                </a:cubicBezTo>
                <a:cubicBezTo>
                  <a:pt x="50" y="77"/>
                  <a:pt x="32" y="72"/>
                  <a:pt x="21" y="68"/>
                </a:cubicBezTo>
                <a:cubicBezTo>
                  <a:pt x="21" y="68"/>
                  <a:pt x="14" y="76"/>
                  <a:pt x="9" y="87"/>
                </a:cubicBezTo>
                <a:cubicBezTo>
                  <a:pt x="7" y="91"/>
                  <a:pt x="0" y="87"/>
                  <a:pt x="1" y="83"/>
                </a:cubicBezTo>
                <a:cubicBezTo>
                  <a:pt x="18" y="45"/>
                  <a:pt x="74" y="25"/>
                  <a:pt x="74" y="25"/>
                </a:cubicBezTo>
                <a:cubicBezTo>
                  <a:pt x="74" y="25"/>
                  <a:pt x="34" y="24"/>
                  <a:pt x="8" y="55"/>
                </a:cubicBezTo>
                <a:cubicBezTo>
                  <a:pt x="7" y="48"/>
                  <a:pt x="6" y="29"/>
                  <a:pt x="26" y="17"/>
                </a:cubicBezTo>
                <a:cubicBezTo>
                  <a:pt x="55" y="0"/>
                  <a:pt x="108" y="13"/>
                  <a:pt x="102" y="16"/>
                </a:cubicBezTo>
                <a:close/>
              </a:path>
            </a:pathLst>
          </a:custGeom>
          <a:solidFill>
            <a:srgbClr val="F5FF8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7" name="椭圆 6" descr="無用PPT原创模板，未经授权禁止商用&#10;关注公众号【無用PPT】获取更多模板&#10;联系微信：wuyppt"/>
          <p:cNvSpPr/>
          <p:nvPr/>
        </p:nvSpPr>
        <p:spPr>
          <a:xfrm>
            <a:off x="1371172" y="3786169"/>
            <a:ext cx="967855" cy="967855"/>
          </a:xfrm>
          <a:prstGeom prst="ellipse">
            <a:avLst/>
          </a:prstGeom>
          <a:solidFill>
            <a:srgbClr val="D7E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 descr="無用PPT原创模板，未经授权禁止商用&#10;关注公众号【無用PPT】获取更多模板&#10;联系微信：wuyppt"/>
          <p:cNvSpPr/>
          <p:nvPr/>
        </p:nvSpPr>
        <p:spPr>
          <a:xfrm>
            <a:off x="4198438" y="3786169"/>
            <a:ext cx="967855" cy="967855"/>
          </a:xfrm>
          <a:prstGeom prst="ellipse">
            <a:avLst/>
          </a:prstGeom>
          <a:solidFill>
            <a:srgbClr val="F5FF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 descr="無用PPT原创模板，未经授权禁止商用&#10;关注公众号【無用PPT】获取更多模板&#10;联系微信：wuyppt"/>
          <p:cNvSpPr/>
          <p:nvPr/>
        </p:nvSpPr>
        <p:spPr>
          <a:xfrm>
            <a:off x="7025704" y="3786168"/>
            <a:ext cx="967855" cy="967855"/>
          </a:xfrm>
          <a:prstGeom prst="ellipse">
            <a:avLst/>
          </a:prstGeom>
          <a:solidFill>
            <a:srgbClr val="D7E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椭圆 9" descr="無用PPT原创模板，未经授权禁止商用&#10;关注公众号【無用PPT】获取更多模板&#10;联系微信：wuyppt"/>
          <p:cNvSpPr/>
          <p:nvPr/>
        </p:nvSpPr>
        <p:spPr>
          <a:xfrm>
            <a:off x="9852971" y="3786168"/>
            <a:ext cx="967855" cy="967855"/>
          </a:xfrm>
          <a:prstGeom prst="ellipse">
            <a:avLst/>
          </a:prstGeom>
          <a:solidFill>
            <a:srgbClr val="F5FF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 descr="無用PPT原创模板，未经授权禁止商用&#10;关注公众号【無用PPT】获取更多模板&#10;联系微信：wuyppt"/>
          <p:cNvCxnSpPr/>
          <p:nvPr/>
        </p:nvCxnSpPr>
        <p:spPr>
          <a:xfrm>
            <a:off x="4682365" y="3371626"/>
            <a:ext cx="0" cy="230847"/>
          </a:xfrm>
          <a:prstGeom prst="line">
            <a:avLst/>
          </a:prstGeom>
          <a:noFill/>
          <a:ln w="19050">
            <a:solidFill>
              <a:schemeClr val="tx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直接连接符 14" descr="無用PPT原创模板，未经授权禁止商用&#10;关注公众号【無用PPT】获取更多模板&#10;联系微信：wuyppt"/>
          <p:cNvCxnSpPr/>
          <p:nvPr/>
        </p:nvCxnSpPr>
        <p:spPr>
          <a:xfrm>
            <a:off x="7506265" y="3394418"/>
            <a:ext cx="0" cy="230847"/>
          </a:xfrm>
          <a:prstGeom prst="line">
            <a:avLst/>
          </a:prstGeom>
          <a:noFill/>
          <a:ln w="19050">
            <a:solidFill>
              <a:schemeClr val="tx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Freeform 58" descr="無用PPT原创模板，未经授权禁止商用&#10;关注公众号【無用PPT】获取更多模板&#10;联系微信：wuyppt"/>
          <p:cNvSpPr/>
          <p:nvPr/>
        </p:nvSpPr>
        <p:spPr bwMode="auto">
          <a:xfrm>
            <a:off x="1659836" y="4072281"/>
            <a:ext cx="390525" cy="373063"/>
          </a:xfrm>
          <a:custGeom>
            <a:avLst/>
            <a:gdLst>
              <a:gd name="T0" fmla="*/ 102 w 104"/>
              <a:gd name="T1" fmla="*/ 41 h 99"/>
              <a:gd name="T2" fmla="*/ 79 w 104"/>
              <a:gd name="T3" fmla="*/ 63 h 99"/>
              <a:gd name="T4" fmla="*/ 85 w 104"/>
              <a:gd name="T5" fmla="*/ 94 h 99"/>
              <a:gd name="T6" fmla="*/ 85 w 104"/>
              <a:gd name="T7" fmla="*/ 96 h 99"/>
              <a:gd name="T8" fmla="*/ 82 w 104"/>
              <a:gd name="T9" fmla="*/ 99 h 99"/>
              <a:gd name="T10" fmla="*/ 80 w 104"/>
              <a:gd name="T11" fmla="*/ 98 h 99"/>
              <a:gd name="T12" fmla="*/ 52 w 104"/>
              <a:gd name="T13" fmla="*/ 83 h 99"/>
              <a:gd name="T14" fmla="*/ 24 w 104"/>
              <a:gd name="T15" fmla="*/ 98 h 99"/>
              <a:gd name="T16" fmla="*/ 21 w 104"/>
              <a:gd name="T17" fmla="*/ 99 h 99"/>
              <a:gd name="T18" fmla="*/ 18 w 104"/>
              <a:gd name="T19" fmla="*/ 96 h 99"/>
              <a:gd name="T20" fmla="*/ 19 w 104"/>
              <a:gd name="T21" fmla="*/ 94 h 99"/>
              <a:gd name="T22" fmla="*/ 24 w 104"/>
              <a:gd name="T23" fmla="*/ 63 h 99"/>
              <a:gd name="T24" fmla="*/ 1 w 104"/>
              <a:gd name="T25" fmla="*/ 41 h 99"/>
              <a:gd name="T26" fmla="*/ 0 w 104"/>
              <a:gd name="T27" fmla="*/ 38 h 99"/>
              <a:gd name="T28" fmla="*/ 3 w 104"/>
              <a:gd name="T29" fmla="*/ 35 h 99"/>
              <a:gd name="T30" fmla="*/ 34 w 104"/>
              <a:gd name="T31" fmla="*/ 31 h 99"/>
              <a:gd name="T32" fmla="*/ 49 w 104"/>
              <a:gd name="T33" fmla="*/ 2 h 99"/>
              <a:gd name="T34" fmla="*/ 52 w 104"/>
              <a:gd name="T35" fmla="*/ 0 h 99"/>
              <a:gd name="T36" fmla="*/ 55 w 104"/>
              <a:gd name="T37" fmla="*/ 2 h 99"/>
              <a:gd name="T38" fmla="*/ 69 w 104"/>
              <a:gd name="T39" fmla="*/ 31 h 99"/>
              <a:gd name="T40" fmla="*/ 100 w 104"/>
              <a:gd name="T41" fmla="*/ 35 h 99"/>
              <a:gd name="T42" fmla="*/ 104 w 104"/>
              <a:gd name="T43" fmla="*/ 38 h 99"/>
              <a:gd name="T44" fmla="*/ 102 w 104"/>
              <a:gd name="T45" fmla="*/ 41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4" h="99">
                <a:moveTo>
                  <a:pt x="102" y="41"/>
                </a:moveTo>
                <a:cubicBezTo>
                  <a:pt x="79" y="63"/>
                  <a:pt x="79" y="63"/>
                  <a:pt x="79" y="63"/>
                </a:cubicBezTo>
                <a:cubicBezTo>
                  <a:pt x="85" y="94"/>
                  <a:pt x="85" y="94"/>
                  <a:pt x="85" y="94"/>
                </a:cubicBezTo>
                <a:cubicBezTo>
                  <a:pt x="85" y="95"/>
                  <a:pt x="85" y="95"/>
                  <a:pt x="85" y="96"/>
                </a:cubicBezTo>
                <a:cubicBezTo>
                  <a:pt x="85" y="97"/>
                  <a:pt x="84" y="99"/>
                  <a:pt x="82" y="99"/>
                </a:cubicBezTo>
                <a:cubicBezTo>
                  <a:pt x="81" y="99"/>
                  <a:pt x="80" y="98"/>
                  <a:pt x="80" y="98"/>
                </a:cubicBezTo>
                <a:cubicBezTo>
                  <a:pt x="52" y="83"/>
                  <a:pt x="52" y="83"/>
                  <a:pt x="52" y="83"/>
                </a:cubicBezTo>
                <a:cubicBezTo>
                  <a:pt x="24" y="98"/>
                  <a:pt x="24" y="98"/>
                  <a:pt x="24" y="98"/>
                </a:cubicBezTo>
                <a:cubicBezTo>
                  <a:pt x="23" y="98"/>
                  <a:pt x="22" y="99"/>
                  <a:pt x="21" y="99"/>
                </a:cubicBezTo>
                <a:cubicBezTo>
                  <a:pt x="19" y="99"/>
                  <a:pt x="18" y="97"/>
                  <a:pt x="18" y="96"/>
                </a:cubicBezTo>
                <a:cubicBezTo>
                  <a:pt x="18" y="95"/>
                  <a:pt x="18" y="95"/>
                  <a:pt x="19" y="94"/>
                </a:cubicBezTo>
                <a:cubicBezTo>
                  <a:pt x="24" y="63"/>
                  <a:pt x="24" y="63"/>
                  <a:pt x="24" y="63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39"/>
                  <a:pt x="0" y="38"/>
                </a:cubicBezTo>
                <a:cubicBezTo>
                  <a:pt x="0" y="36"/>
                  <a:pt x="2" y="35"/>
                  <a:pt x="3" y="35"/>
                </a:cubicBezTo>
                <a:cubicBezTo>
                  <a:pt x="34" y="31"/>
                  <a:pt x="34" y="31"/>
                  <a:pt x="34" y="31"/>
                </a:cubicBezTo>
                <a:cubicBezTo>
                  <a:pt x="49" y="2"/>
                  <a:pt x="49" y="2"/>
                  <a:pt x="49" y="2"/>
                </a:cubicBezTo>
                <a:cubicBezTo>
                  <a:pt x="49" y="1"/>
                  <a:pt x="50" y="0"/>
                  <a:pt x="52" y="0"/>
                </a:cubicBezTo>
                <a:cubicBezTo>
                  <a:pt x="53" y="0"/>
                  <a:pt x="54" y="1"/>
                  <a:pt x="55" y="2"/>
                </a:cubicBezTo>
                <a:cubicBezTo>
                  <a:pt x="69" y="31"/>
                  <a:pt x="69" y="31"/>
                  <a:pt x="69" y="31"/>
                </a:cubicBezTo>
                <a:cubicBezTo>
                  <a:pt x="100" y="35"/>
                  <a:pt x="100" y="35"/>
                  <a:pt x="100" y="35"/>
                </a:cubicBezTo>
                <a:cubicBezTo>
                  <a:pt x="102" y="35"/>
                  <a:pt x="104" y="36"/>
                  <a:pt x="104" y="38"/>
                </a:cubicBezTo>
                <a:cubicBezTo>
                  <a:pt x="104" y="39"/>
                  <a:pt x="103" y="40"/>
                  <a:pt x="102" y="41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7" name="Freeform 60" descr="無用PPT原创模板，未经授权禁止商用&#10;关注公众号【無用PPT】获取更多模板&#10;联系微信：wuyppt"/>
          <p:cNvSpPr>
            <a:spLocks noEditPoints="1"/>
          </p:cNvSpPr>
          <p:nvPr/>
        </p:nvSpPr>
        <p:spPr bwMode="auto">
          <a:xfrm>
            <a:off x="4517265" y="4071005"/>
            <a:ext cx="330200" cy="355600"/>
          </a:xfrm>
          <a:custGeom>
            <a:avLst/>
            <a:gdLst>
              <a:gd name="T0" fmla="*/ 71 w 88"/>
              <a:gd name="T1" fmla="*/ 95 h 95"/>
              <a:gd name="T2" fmla="*/ 17 w 88"/>
              <a:gd name="T3" fmla="*/ 95 h 95"/>
              <a:gd name="T4" fmla="*/ 0 w 88"/>
              <a:gd name="T5" fmla="*/ 79 h 95"/>
              <a:gd name="T6" fmla="*/ 22 w 88"/>
              <a:gd name="T7" fmla="*/ 44 h 95"/>
              <a:gd name="T8" fmla="*/ 44 w 88"/>
              <a:gd name="T9" fmla="*/ 52 h 95"/>
              <a:gd name="T10" fmla="*/ 67 w 88"/>
              <a:gd name="T11" fmla="*/ 44 h 95"/>
              <a:gd name="T12" fmla="*/ 88 w 88"/>
              <a:gd name="T13" fmla="*/ 79 h 95"/>
              <a:gd name="T14" fmla="*/ 71 w 88"/>
              <a:gd name="T15" fmla="*/ 95 h 95"/>
              <a:gd name="T16" fmla="*/ 44 w 88"/>
              <a:gd name="T17" fmla="*/ 48 h 95"/>
              <a:gd name="T18" fmla="*/ 20 w 88"/>
              <a:gd name="T19" fmla="*/ 24 h 95"/>
              <a:gd name="T20" fmla="*/ 44 w 88"/>
              <a:gd name="T21" fmla="*/ 0 h 95"/>
              <a:gd name="T22" fmla="*/ 68 w 88"/>
              <a:gd name="T23" fmla="*/ 24 h 95"/>
              <a:gd name="T24" fmla="*/ 44 w 88"/>
              <a:gd name="T25" fmla="*/ 48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8" h="95">
                <a:moveTo>
                  <a:pt x="71" y="95"/>
                </a:moveTo>
                <a:cubicBezTo>
                  <a:pt x="17" y="95"/>
                  <a:pt x="17" y="95"/>
                  <a:pt x="17" y="95"/>
                </a:cubicBezTo>
                <a:cubicBezTo>
                  <a:pt x="7" y="95"/>
                  <a:pt x="0" y="89"/>
                  <a:pt x="0" y="79"/>
                </a:cubicBezTo>
                <a:cubicBezTo>
                  <a:pt x="0" y="65"/>
                  <a:pt x="4" y="44"/>
                  <a:pt x="22" y="44"/>
                </a:cubicBezTo>
                <a:cubicBezTo>
                  <a:pt x="24" y="44"/>
                  <a:pt x="32" y="52"/>
                  <a:pt x="44" y="52"/>
                </a:cubicBezTo>
                <a:cubicBezTo>
                  <a:pt x="56" y="52"/>
                  <a:pt x="65" y="44"/>
                  <a:pt x="67" y="44"/>
                </a:cubicBezTo>
                <a:cubicBezTo>
                  <a:pt x="85" y="44"/>
                  <a:pt x="88" y="65"/>
                  <a:pt x="88" y="79"/>
                </a:cubicBezTo>
                <a:cubicBezTo>
                  <a:pt x="88" y="89"/>
                  <a:pt x="81" y="95"/>
                  <a:pt x="71" y="95"/>
                </a:cubicBezTo>
                <a:close/>
                <a:moveTo>
                  <a:pt x="44" y="48"/>
                </a:moveTo>
                <a:cubicBezTo>
                  <a:pt x="31" y="48"/>
                  <a:pt x="20" y="37"/>
                  <a:pt x="20" y="24"/>
                </a:cubicBezTo>
                <a:cubicBezTo>
                  <a:pt x="20" y="10"/>
                  <a:pt x="31" y="0"/>
                  <a:pt x="44" y="0"/>
                </a:cubicBezTo>
                <a:cubicBezTo>
                  <a:pt x="57" y="0"/>
                  <a:pt x="68" y="10"/>
                  <a:pt x="68" y="24"/>
                </a:cubicBezTo>
                <a:cubicBezTo>
                  <a:pt x="68" y="37"/>
                  <a:pt x="57" y="48"/>
                  <a:pt x="44" y="48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8" name="Freeform 95" descr="無用PPT原创模板，未经授权禁止商用&#10;关注公众号【無用PPT】获取更多模板&#10;联系微信：wuyppt"/>
          <p:cNvSpPr>
            <a:spLocks noEditPoints="1"/>
          </p:cNvSpPr>
          <p:nvPr/>
        </p:nvSpPr>
        <p:spPr bwMode="auto">
          <a:xfrm>
            <a:off x="10141639" y="4094817"/>
            <a:ext cx="390525" cy="376238"/>
          </a:xfrm>
          <a:custGeom>
            <a:avLst/>
            <a:gdLst>
              <a:gd name="T0" fmla="*/ 102 w 104"/>
              <a:gd name="T1" fmla="*/ 52 h 100"/>
              <a:gd name="T2" fmla="*/ 101 w 104"/>
              <a:gd name="T3" fmla="*/ 51 h 100"/>
              <a:gd name="T4" fmla="*/ 89 w 104"/>
              <a:gd name="T5" fmla="*/ 45 h 100"/>
              <a:gd name="T6" fmla="*/ 74 w 104"/>
              <a:gd name="T7" fmla="*/ 54 h 100"/>
              <a:gd name="T8" fmla="*/ 72 w 104"/>
              <a:gd name="T9" fmla="*/ 57 h 100"/>
              <a:gd name="T10" fmla="*/ 71 w 104"/>
              <a:gd name="T11" fmla="*/ 58 h 100"/>
              <a:gd name="T12" fmla="*/ 69 w 104"/>
              <a:gd name="T13" fmla="*/ 57 h 100"/>
              <a:gd name="T14" fmla="*/ 67 w 104"/>
              <a:gd name="T15" fmla="*/ 54 h 100"/>
              <a:gd name="T16" fmla="*/ 52 w 104"/>
              <a:gd name="T17" fmla="*/ 45 h 100"/>
              <a:gd name="T18" fmla="*/ 38 w 104"/>
              <a:gd name="T19" fmla="*/ 54 h 100"/>
              <a:gd name="T20" fmla="*/ 36 w 104"/>
              <a:gd name="T21" fmla="*/ 57 h 100"/>
              <a:gd name="T22" fmla="*/ 34 w 104"/>
              <a:gd name="T23" fmla="*/ 58 h 100"/>
              <a:gd name="T24" fmla="*/ 32 w 104"/>
              <a:gd name="T25" fmla="*/ 57 h 100"/>
              <a:gd name="T26" fmla="*/ 30 w 104"/>
              <a:gd name="T27" fmla="*/ 54 h 100"/>
              <a:gd name="T28" fmla="*/ 16 w 104"/>
              <a:gd name="T29" fmla="*/ 45 h 100"/>
              <a:gd name="T30" fmla="*/ 4 w 104"/>
              <a:gd name="T31" fmla="*/ 51 h 100"/>
              <a:gd name="T32" fmla="*/ 2 w 104"/>
              <a:gd name="T33" fmla="*/ 52 h 100"/>
              <a:gd name="T34" fmla="*/ 0 w 104"/>
              <a:gd name="T35" fmla="*/ 50 h 100"/>
              <a:gd name="T36" fmla="*/ 0 w 104"/>
              <a:gd name="T37" fmla="*/ 49 h 100"/>
              <a:gd name="T38" fmla="*/ 52 w 104"/>
              <a:gd name="T39" fmla="*/ 12 h 100"/>
              <a:gd name="T40" fmla="*/ 104 w 104"/>
              <a:gd name="T41" fmla="*/ 49 h 100"/>
              <a:gd name="T42" fmla="*/ 104 w 104"/>
              <a:gd name="T43" fmla="*/ 50 h 100"/>
              <a:gd name="T44" fmla="*/ 102 w 104"/>
              <a:gd name="T45" fmla="*/ 52 h 100"/>
              <a:gd name="T46" fmla="*/ 56 w 104"/>
              <a:gd name="T47" fmla="*/ 84 h 100"/>
              <a:gd name="T48" fmla="*/ 40 w 104"/>
              <a:gd name="T49" fmla="*/ 100 h 100"/>
              <a:gd name="T50" fmla="*/ 24 w 104"/>
              <a:gd name="T51" fmla="*/ 84 h 100"/>
              <a:gd name="T52" fmla="*/ 28 w 104"/>
              <a:gd name="T53" fmla="*/ 80 h 100"/>
              <a:gd name="T54" fmla="*/ 32 w 104"/>
              <a:gd name="T55" fmla="*/ 84 h 100"/>
              <a:gd name="T56" fmla="*/ 40 w 104"/>
              <a:gd name="T57" fmla="*/ 92 h 100"/>
              <a:gd name="T58" fmla="*/ 48 w 104"/>
              <a:gd name="T59" fmla="*/ 84 h 100"/>
              <a:gd name="T60" fmla="*/ 48 w 104"/>
              <a:gd name="T61" fmla="*/ 48 h 100"/>
              <a:gd name="T62" fmla="*/ 52 w 104"/>
              <a:gd name="T63" fmla="*/ 47 h 100"/>
              <a:gd name="T64" fmla="*/ 56 w 104"/>
              <a:gd name="T65" fmla="*/ 48 h 100"/>
              <a:gd name="T66" fmla="*/ 56 w 104"/>
              <a:gd name="T67" fmla="*/ 84 h 100"/>
              <a:gd name="T68" fmla="*/ 56 w 104"/>
              <a:gd name="T69" fmla="*/ 10 h 100"/>
              <a:gd name="T70" fmla="*/ 52 w 104"/>
              <a:gd name="T71" fmla="*/ 10 h 100"/>
              <a:gd name="T72" fmla="*/ 48 w 104"/>
              <a:gd name="T73" fmla="*/ 10 h 100"/>
              <a:gd name="T74" fmla="*/ 48 w 104"/>
              <a:gd name="T75" fmla="*/ 4 h 100"/>
              <a:gd name="T76" fmla="*/ 52 w 104"/>
              <a:gd name="T77" fmla="*/ 0 h 100"/>
              <a:gd name="T78" fmla="*/ 56 w 104"/>
              <a:gd name="T79" fmla="*/ 4 h 100"/>
              <a:gd name="T80" fmla="*/ 56 w 104"/>
              <a:gd name="T81" fmla="*/ 1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4" h="100">
                <a:moveTo>
                  <a:pt x="102" y="52"/>
                </a:moveTo>
                <a:cubicBezTo>
                  <a:pt x="102" y="52"/>
                  <a:pt x="101" y="51"/>
                  <a:pt x="101" y="51"/>
                </a:cubicBezTo>
                <a:cubicBezTo>
                  <a:pt x="97" y="48"/>
                  <a:pt x="94" y="45"/>
                  <a:pt x="89" y="45"/>
                </a:cubicBezTo>
                <a:cubicBezTo>
                  <a:pt x="83" y="45"/>
                  <a:pt x="78" y="49"/>
                  <a:pt x="74" y="54"/>
                </a:cubicBezTo>
                <a:cubicBezTo>
                  <a:pt x="74" y="55"/>
                  <a:pt x="73" y="56"/>
                  <a:pt x="72" y="57"/>
                </a:cubicBezTo>
                <a:cubicBezTo>
                  <a:pt x="72" y="58"/>
                  <a:pt x="71" y="58"/>
                  <a:pt x="71" y="58"/>
                </a:cubicBezTo>
                <a:cubicBezTo>
                  <a:pt x="70" y="58"/>
                  <a:pt x="69" y="58"/>
                  <a:pt x="69" y="57"/>
                </a:cubicBezTo>
                <a:cubicBezTo>
                  <a:pt x="68" y="56"/>
                  <a:pt x="67" y="55"/>
                  <a:pt x="67" y="54"/>
                </a:cubicBezTo>
                <a:cubicBezTo>
                  <a:pt x="63" y="49"/>
                  <a:pt x="58" y="45"/>
                  <a:pt x="52" y="45"/>
                </a:cubicBezTo>
                <a:cubicBezTo>
                  <a:pt x="46" y="45"/>
                  <a:pt x="41" y="49"/>
                  <a:pt x="38" y="54"/>
                </a:cubicBezTo>
                <a:cubicBezTo>
                  <a:pt x="37" y="55"/>
                  <a:pt x="37" y="56"/>
                  <a:pt x="36" y="57"/>
                </a:cubicBezTo>
                <a:cubicBezTo>
                  <a:pt x="36" y="58"/>
                  <a:pt x="35" y="58"/>
                  <a:pt x="34" y="58"/>
                </a:cubicBezTo>
                <a:cubicBezTo>
                  <a:pt x="33" y="58"/>
                  <a:pt x="33" y="58"/>
                  <a:pt x="32" y="57"/>
                </a:cubicBezTo>
                <a:cubicBezTo>
                  <a:pt x="32" y="56"/>
                  <a:pt x="31" y="55"/>
                  <a:pt x="30" y="54"/>
                </a:cubicBezTo>
                <a:cubicBezTo>
                  <a:pt x="27" y="49"/>
                  <a:pt x="22" y="45"/>
                  <a:pt x="16" y="45"/>
                </a:cubicBezTo>
                <a:cubicBezTo>
                  <a:pt x="11" y="45"/>
                  <a:pt x="7" y="48"/>
                  <a:pt x="4" y="51"/>
                </a:cubicBezTo>
                <a:cubicBezTo>
                  <a:pt x="3" y="51"/>
                  <a:pt x="3" y="52"/>
                  <a:pt x="2" y="52"/>
                </a:cubicBezTo>
                <a:cubicBezTo>
                  <a:pt x="1" y="52"/>
                  <a:pt x="0" y="51"/>
                  <a:pt x="0" y="50"/>
                </a:cubicBezTo>
                <a:cubicBezTo>
                  <a:pt x="0" y="49"/>
                  <a:pt x="0" y="49"/>
                  <a:pt x="0" y="49"/>
                </a:cubicBezTo>
                <a:cubicBezTo>
                  <a:pt x="6" y="26"/>
                  <a:pt x="29" y="12"/>
                  <a:pt x="52" y="12"/>
                </a:cubicBezTo>
                <a:cubicBezTo>
                  <a:pt x="76" y="12"/>
                  <a:pt x="99" y="26"/>
                  <a:pt x="104" y="49"/>
                </a:cubicBezTo>
                <a:cubicBezTo>
                  <a:pt x="104" y="49"/>
                  <a:pt x="104" y="49"/>
                  <a:pt x="104" y="50"/>
                </a:cubicBezTo>
                <a:cubicBezTo>
                  <a:pt x="104" y="51"/>
                  <a:pt x="103" y="52"/>
                  <a:pt x="102" y="52"/>
                </a:cubicBezTo>
                <a:close/>
                <a:moveTo>
                  <a:pt x="56" y="84"/>
                </a:moveTo>
                <a:cubicBezTo>
                  <a:pt x="56" y="93"/>
                  <a:pt x="49" y="100"/>
                  <a:pt x="40" y="100"/>
                </a:cubicBezTo>
                <a:cubicBezTo>
                  <a:pt x="32" y="100"/>
                  <a:pt x="24" y="93"/>
                  <a:pt x="24" y="84"/>
                </a:cubicBezTo>
                <a:cubicBezTo>
                  <a:pt x="24" y="82"/>
                  <a:pt x="26" y="80"/>
                  <a:pt x="28" y="80"/>
                </a:cubicBezTo>
                <a:cubicBezTo>
                  <a:pt x="31" y="80"/>
                  <a:pt x="32" y="82"/>
                  <a:pt x="32" y="84"/>
                </a:cubicBezTo>
                <a:cubicBezTo>
                  <a:pt x="32" y="88"/>
                  <a:pt x="36" y="92"/>
                  <a:pt x="40" y="92"/>
                </a:cubicBezTo>
                <a:cubicBezTo>
                  <a:pt x="45" y="92"/>
                  <a:pt x="48" y="88"/>
                  <a:pt x="48" y="84"/>
                </a:cubicBezTo>
                <a:cubicBezTo>
                  <a:pt x="48" y="48"/>
                  <a:pt x="48" y="48"/>
                  <a:pt x="48" y="48"/>
                </a:cubicBezTo>
                <a:cubicBezTo>
                  <a:pt x="50" y="48"/>
                  <a:pt x="51" y="47"/>
                  <a:pt x="52" y="47"/>
                </a:cubicBezTo>
                <a:cubicBezTo>
                  <a:pt x="54" y="47"/>
                  <a:pt x="55" y="48"/>
                  <a:pt x="56" y="48"/>
                </a:cubicBezTo>
                <a:lnTo>
                  <a:pt x="56" y="84"/>
                </a:lnTo>
                <a:close/>
                <a:moveTo>
                  <a:pt x="56" y="10"/>
                </a:moveTo>
                <a:cubicBezTo>
                  <a:pt x="55" y="10"/>
                  <a:pt x="54" y="10"/>
                  <a:pt x="52" y="10"/>
                </a:cubicBezTo>
                <a:cubicBezTo>
                  <a:pt x="51" y="10"/>
                  <a:pt x="50" y="10"/>
                  <a:pt x="48" y="10"/>
                </a:cubicBezTo>
                <a:cubicBezTo>
                  <a:pt x="48" y="4"/>
                  <a:pt x="48" y="4"/>
                  <a:pt x="48" y="4"/>
                </a:cubicBezTo>
                <a:cubicBezTo>
                  <a:pt x="48" y="2"/>
                  <a:pt x="50" y="0"/>
                  <a:pt x="52" y="0"/>
                </a:cubicBezTo>
                <a:cubicBezTo>
                  <a:pt x="55" y="0"/>
                  <a:pt x="56" y="2"/>
                  <a:pt x="56" y="4"/>
                </a:cubicBezTo>
                <a:lnTo>
                  <a:pt x="56" y="1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9" name="Freeform 127" descr="無用PPT原创模板，未经授权禁止商用&#10;关注公众号【無用PPT】获取更多模板&#10;联系微信：wuyppt"/>
          <p:cNvSpPr>
            <a:spLocks noEditPoints="1"/>
          </p:cNvSpPr>
          <p:nvPr/>
        </p:nvSpPr>
        <p:spPr bwMode="auto">
          <a:xfrm>
            <a:off x="7300082" y="4094817"/>
            <a:ext cx="419100" cy="331788"/>
          </a:xfrm>
          <a:custGeom>
            <a:avLst/>
            <a:gdLst>
              <a:gd name="T0" fmla="*/ 44 w 112"/>
              <a:gd name="T1" fmla="*/ 64 h 88"/>
              <a:gd name="T2" fmla="*/ 33 w 112"/>
              <a:gd name="T3" fmla="*/ 63 h 88"/>
              <a:gd name="T4" fmla="*/ 16 w 112"/>
              <a:gd name="T5" fmla="*/ 71 h 88"/>
              <a:gd name="T6" fmla="*/ 10 w 112"/>
              <a:gd name="T7" fmla="*/ 72 h 88"/>
              <a:gd name="T8" fmla="*/ 10 w 112"/>
              <a:gd name="T9" fmla="*/ 72 h 88"/>
              <a:gd name="T10" fmla="*/ 8 w 112"/>
              <a:gd name="T11" fmla="*/ 70 h 88"/>
              <a:gd name="T12" fmla="*/ 9 w 112"/>
              <a:gd name="T13" fmla="*/ 67 h 88"/>
              <a:gd name="T14" fmla="*/ 17 w 112"/>
              <a:gd name="T15" fmla="*/ 57 h 88"/>
              <a:gd name="T16" fmla="*/ 0 w 112"/>
              <a:gd name="T17" fmla="*/ 32 h 88"/>
              <a:gd name="T18" fmla="*/ 44 w 112"/>
              <a:gd name="T19" fmla="*/ 0 h 88"/>
              <a:gd name="T20" fmla="*/ 88 w 112"/>
              <a:gd name="T21" fmla="*/ 32 h 88"/>
              <a:gd name="T22" fmla="*/ 44 w 112"/>
              <a:gd name="T23" fmla="*/ 64 h 88"/>
              <a:gd name="T24" fmla="*/ 95 w 112"/>
              <a:gd name="T25" fmla="*/ 73 h 88"/>
              <a:gd name="T26" fmla="*/ 103 w 112"/>
              <a:gd name="T27" fmla="*/ 83 h 88"/>
              <a:gd name="T28" fmla="*/ 104 w 112"/>
              <a:gd name="T29" fmla="*/ 86 h 88"/>
              <a:gd name="T30" fmla="*/ 102 w 112"/>
              <a:gd name="T31" fmla="*/ 88 h 88"/>
              <a:gd name="T32" fmla="*/ 96 w 112"/>
              <a:gd name="T33" fmla="*/ 87 h 88"/>
              <a:gd name="T34" fmla="*/ 79 w 112"/>
              <a:gd name="T35" fmla="*/ 79 h 88"/>
              <a:gd name="T36" fmla="*/ 68 w 112"/>
              <a:gd name="T37" fmla="*/ 80 h 88"/>
              <a:gd name="T38" fmla="*/ 38 w 112"/>
              <a:gd name="T39" fmla="*/ 72 h 88"/>
              <a:gd name="T40" fmla="*/ 44 w 112"/>
              <a:gd name="T41" fmla="*/ 72 h 88"/>
              <a:gd name="T42" fmla="*/ 80 w 112"/>
              <a:gd name="T43" fmla="*/ 61 h 88"/>
              <a:gd name="T44" fmla="*/ 96 w 112"/>
              <a:gd name="T45" fmla="*/ 32 h 88"/>
              <a:gd name="T46" fmla="*/ 95 w 112"/>
              <a:gd name="T47" fmla="*/ 22 h 88"/>
              <a:gd name="T48" fmla="*/ 112 w 112"/>
              <a:gd name="T49" fmla="*/ 48 h 88"/>
              <a:gd name="T50" fmla="*/ 95 w 112"/>
              <a:gd name="T51" fmla="*/ 73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12" h="88">
                <a:moveTo>
                  <a:pt x="44" y="64"/>
                </a:moveTo>
                <a:cubicBezTo>
                  <a:pt x="40" y="64"/>
                  <a:pt x="36" y="64"/>
                  <a:pt x="33" y="63"/>
                </a:cubicBezTo>
                <a:cubicBezTo>
                  <a:pt x="28" y="67"/>
                  <a:pt x="22" y="69"/>
                  <a:pt x="16" y="71"/>
                </a:cubicBezTo>
                <a:cubicBezTo>
                  <a:pt x="14" y="71"/>
                  <a:pt x="12" y="72"/>
                  <a:pt x="10" y="72"/>
                </a:cubicBezTo>
                <a:cubicBezTo>
                  <a:pt x="10" y="72"/>
                  <a:pt x="10" y="72"/>
                  <a:pt x="10" y="72"/>
                </a:cubicBezTo>
                <a:cubicBezTo>
                  <a:pt x="9" y="72"/>
                  <a:pt x="8" y="71"/>
                  <a:pt x="8" y="70"/>
                </a:cubicBezTo>
                <a:cubicBezTo>
                  <a:pt x="8" y="69"/>
                  <a:pt x="9" y="68"/>
                  <a:pt x="9" y="67"/>
                </a:cubicBezTo>
                <a:cubicBezTo>
                  <a:pt x="12" y="65"/>
                  <a:pt x="15" y="62"/>
                  <a:pt x="17" y="57"/>
                </a:cubicBezTo>
                <a:cubicBezTo>
                  <a:pt x="7" y="51"/>
                  <a:pt x="0" y="42"/>
                  <a:pt x="0" y="32"/>
                </a:cubicBezTo>
                <a:cubicBezTo>
                  <a:pt x="0" y="14"/>
                  <a:pt x="20" y="0"/>
                  <a:pt x="44" y="0"/>
                </a:cubicBezTo>
                <a:cubicBezTo>
                  <a:pt x="68" y="0"/>
                  <a:pt x="88" y="14"/>
                  <a:pt x="88" y="32"/>
                </a:cubicBezTo>
                <a:cubicBezTo>
                  <a:pt x="88" y="50"/>
                  <a:pt x="68" y="64"/>
                  <a:pt x="44" y="64"/>
                </a:cubicBezTo>
                <a:close/>
                <a:moveTo>
                  <a:pt x="95" y="73"/>
                </a:moveTo>
                <a:cubicBezTo>
                  <a:pt x="97" y="78"/>
                  <a:pt x="100" y="81"/>
                  <a:pt x="103" y="83"/>
                </a:cubicBezTo>
                <a:cubicBezTo>
                  <a:pt x="103" y="84"/>
                  <a:pt x="104" y="85"/>
                  <a:pt x="104" y="86"/>
                </a:cubicBezTo>
                <a:cubicBezTo>
                  <a:pt x="104" y="87"/>
                  <a:pt x="103" y="88"/>
                  <a:pt x="102" y="88"/>
                </a:cubicBezTo>
                <a:cubicBezTo>
                  <a:pt x="100" y="88"/>
                  <a:pt x="98" y="87"/>
                  <a:pt x="96" y="87"/>
                </a:cubicBezTo>
                <a:cubicBezTo>
                  <a:pt x="90" y="85"/>
                  <a:pt x="84" y="83"/>
                  <a:pt x="79" y="79"/>
                </a:cubicBezTo>
                <a:cubicBezTo>
                  <a:pt x="75" y="80"/>
                  <a:pt x="72" y="80"/>
                  <a:pt x="68" y="80"/>
                </a:cubicBezTo>
                <a:cubicBezTo>
                  <a:pt x="57" y="80"/>
                  <a:pt x="46" y="77"/>
                  <a:pt x="38" y="72"/>
                </a:cubicBezTo>
                <a:cubicBezTo>
                  <a:pt x="40" y="72"/>
                  <a:pt x="42" y="72"/>
                  <a:pt x="44" y="72"/>
                </a:cubicBezTo>
                <a:cubicBezTo>
                  <a:pt x="57" y="72"/>
                  <a:pt x="70" y="68"/>
                  <a:pt x="80" y="61"/>
                </a:cubicBezTo>
                <a:cubicBezTo>
                  <a:pt x="90" y="53"/>
                  <a:pt x="96" y="43"/>
                  <a:pt x="96" y="32"/>
                </a:cubicBezTo>
                <a:cubicBezTo>
                  <a:pt x="96" y="29"/>
                  <a:pt x="95" y="26"/>
                  <a:pt x="95" y="22"/>
                </a:cubicBezTo>
                <a:cubicBezTo>
                  <a:pt x="105" y="28"/>
                  <a:pt x="112" y="38"/>
                  <a:pt x="112" y="48"/>
                </a:cubicBezTo>
                <a:cubicBezTo>
                  <a:pt x="112" y="58"/>
                  <a:pt x="105" y="67"/>
                  <a:pt x="95" y="73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0" name="矩形 19" descr="無用PPT原创模板，未经授权禁止商用&#10;关注公众号【無用PPT】获取更多模板&#10;联系微信：wuyppt"/>
          <p:cNvSpPr/>
          <p:nvPr/>
        </p:nvSpPr>
        <p:spPr>
          <a:xfrm>
            <a:off x="746086" y="4881987"/>
            <a:ext cx="2218024" cy="1171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Increasing the commercial transformation of potential people in a planned way</a:t>
            </a:r>
            <a:endParaRPr lang="zh-CN" altLang="en-US" sz="1200" dirty="0">
              <a:solidFill>
                <a:schemeClr val="tx2">
                  <a:lumMod val="50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矩形 20" descr="無用PPT原创模板，未经授权禁止商用&#10;关注公众号【無用PPT】获取更多模板&#10;联系微信：wuyppt"/>
          <p:cNvSpPr/>
          <p:nvPr/>
        </p:nvSpPr>
        <p:spPr>
          <a:xfrm>
            <a:off x="3573353" y="4881987"/>
            <a:ext cx="2218024" cy="1171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Increasing the commercial transformation of potential people in a planned way</a:t>
            </a:r>
            <a:endParaRPr lang="zh-CN" altLang="en-US" sz="1200" dirty="0">
              <a:solidFill>
                <a:schemeClr val="tx2">
                  <a:lumMod val="50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2" name="矩形 21" descr="無用PPT原创模板，未经授权禁止商用&#10;关注公众号【無用PPT】获取更多模板&#10;联系微信：wuyppt"/>
          <p:cNvSpPr/>
          <p:nvPr/>
        </p:nvSpPr>
        <p:spPr>
          <a:xfrm>
            <a:off x="6400620" y="4881987"/>
            <a:ext cx="2218024" cy="1171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Increasing the commercial transformation of potential people in a planned way</a:t>
            </a:r>
            <a:endParaRPr lang="zh-CN" altLang="en-US" sz="1200" dirty="0">
              <a:solidFill>
                <a:schemeClr val="tx2">
                  <a:lumMod val="50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3" name="矩形 22" descr="無用PPT原创模板，未经授权禁止商用&#10;关注公众号【無用PPT】获取更多模板&#10;联系微信：wuyppt"/>
          <p:cNvSpPr/>
          <p:nvPr/>
        </p:nvSpPr>
        <p:spPr>
          <a:xfrm>
            <a:off x="9227886" y="4881987"/>
            <a:ext cx="2218024" cy="1171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Increasing the commercial transformation of potential people in a planned way</a:t>
            </a:r>
            <a:endParaRPr lang="zh-CN" altLang="en-US" sz="1200" dirty="0">
              <a:solidFill>
                <a:schemeClr val="tx2">
                  <a:lumMod val="50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NTExMDZkNjlmYjYzNTBmNGJmNjY1YjI2ZmM4YTA1OGU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5518</Words>
  <Application>WPS 演示</Application>
  <PresentationFormat>宽屏</PresentationFormat>
  <Paragraphs>242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42" baseType="lpstr">
      <vt:lpstr>Arial</vt:lpstr>
      <vt:lpstr>宋体</vt:lpstr>
      <vt:lpstr>Wingdings</vt:lpstr>
      <vt:lpstr>Lato</vt:lpstr>
      <vt:lpstr>Calibri</vt:lpstr>
      <vt:lpstr>思源黑体 Heavy</vt:lpstr>
      <vt:lpstr>黑体</vt:lpstr>
      <vt:lpstr>思源黑体 CN Heavy</vt:lpstr>
      <vt:lpstr>思源黑体 CN Normal</vt:lpstr>
      <vt:lpstr>Open Sans</vt:lpstr>
      <vt:lpstr>思源黑体 CN Bold</vt:lpstr>
      <vt:lpstr>思源黑体 Light</vt:lpstr>
      <vt:lpstr>Lato Light</vt:lpstr>
      <vt:lpstr>Montserrat</vt:lpstr>
      <vt:lpstr>思源黑体 CN Medium</vt:lpstr>
      <vt:lpstr>思源黑体 Bold</vt:lpstr>
      <vt:lpstr>微软雅黑</vt:lpstr>
      <vt:lpstr>Arial Unicode MS</vt:lpstr>
      <vt:lpstr>等线</vt:lpstr>
      <vt:lpstr>Segoe Print</vt:lpstr>
      <vt:lpstr>Pirate Scripts</vt:lpstr>
      <vt:lpstr>Segoe UI Symbol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macpro;無用PPT</dc:creator>
  <cp:lastModifiedBy>kk</cp:lastModifiedBy>
  <cp:revision>992</cp:revision>
  <dcterms:created xsi:type="dcterms:W3CDTF">2020-07-07T03:15:00Z</dcterms:created>
  <dcterms:modified xsi:type="dcterms:W3CDTF">2024-12-14T15:29:38Z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2A7AC7DF8DA7458396CF882760824AFC_12</vt:lpwstr>
  </property>
  <property fmtid="{D5CDD505-2E9C-101B-9397-08002B2CF9AE}" pid="3" name="KSOProductBuildVer">
    <vt:lpwstr>2052-12.1.0.18608</vt:lpwstr>
  </property>
</Properties>
</file>